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792003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8"/>
    <a:srgbClr val="C9D6ED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103281-5A32-4C99-B608-46D25B64E484}" v="2" dt="2024-07-31T13:54:55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9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005" y="824885"/>
            <a:ext cx="5940029" cy="1754776"/>
          </a:xfrm>
        </p:spPr>
        <p:txBody>
          <a:bodyPr anchor="b"/>
          <a:lstStyle>
            <a:lvl1pPr algn="ctr">
              <a:defRPr sz="3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2647331"/>
            <a:ext cx="5940029" cy="1216909"/>
          </a:xfrm>
        </p:spPr>
        <p:txBody>
          <a:bodyPr/>
          <a:lstStyle>
            <a:lvl1pPr marL="0" indent="0" algn="ctr">
              <a:buNone/>
              <a:defRPr sz="1559"/>
            </a:lvl1pPr>
            <a:lvl2pPr marL="296997" indent="0" algn="ctr">
              <a:buNone/>
              <a:defRPr sz="1299"/>
            </a:lvl2pPr>
            <a:lvl3pPr marL="593994" indent="0" algn="ctr">
              <a:buNone/>
              <a:defRPr sz="1169"/>
            </a:lvl3pPr>
            <a:lvl4pPr marL="890991" indent="0" algn="ctr">
              <a:buNone/>
              <a:defRPr sz="1039"/>
            </a:lvl4pPr>
            <a:lvl5pPr marL="1187988" indent="0" algn="ctr">
              <a:buNone/>
              <a:defRPr sz="1039"/>
            </a:lvl5pPr>
            <a:lvl6pPr marL="1484986" indent="0" algn="ctr">
              <a:buNone/>
              <a:defRPr sz="1039"/>
            </a:lvl6pPr>
            <a:lvl7pPr marL="1781983" indent="0" algn="ctr">
              <a:buNone/>
              <a:defRPr sz="1039"/>
            </a:lvl7pPr>
            <a:lvl8pPr marL="2078980" indent="0" algn="ctr">
              <a:buNone/>
              <a:defRPr sz="1039"/>
            </a:lvl8pPr>
            <a:lvl9pPr marL="2375977" indent="0" algn="ctr">
              <a:buNone/>
              <a:defRPr sz="10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7364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5598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7" y="268350"/>
            <a:ext cx="1707758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268350"/>
            <a:ext cx="5024274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062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7081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7" y="1256579"/>
            <a:ext cx="6831033" cy="2096630"/>
          </a:xfrm>
        </p:spPr>
        <p:txBody>
          <a:bodyPr anchor="b"/>
          <a:lstStyle>
            <a:lvl1pPr>
              <a:defRPr sz="3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7" y="3373044"/>
            <a:ext cx="6831033" cy="1102568"/>
          </a:xfrm>
        </p:spPr>
        <p:txBody>
          <a:bodyPr/>
          <a:lstStyle>
            <a:lvl1pPr marL="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1pPr>
            <a:lvl2pPr marL="296997" indent="0">
              <a:buNone/>
              <a:defRPr sz="1299">
                <a:solidFill>
                  <a:schemeClr val="tx1">
                    <a:tint val="75000"/>
                  </a:schemeClr>
                </a:solidFill>
              </a:defRPr>
            </a:lvl2pPr>
            <a:lvl3pPr marL="593994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3pPr>
            <a:lvl4pPr marL="890991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4pPr>
            <a:lvl5pPr marL="1187988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5pPr>
            <a:lvl6pPr marL="1484986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6pPr>
            <a:lvl7pPr marL="1781983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7pPr>
            <a:lvl8pPr marL="2078980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8pPr>
            <a:lvl9pPr marL="2375977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896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1341750"/>
            <a:ext cx="3366016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1341750"/>
            <a:ext cx="3366016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563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268350"/>
            <a:ext cx="6831033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1235577"/>
            <a:ext cx="3350547" cy="605537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1841114"/>
            <a:ext cx="3350547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19" y="1235577"/>
            <a:ext cx="3367048" cy="605537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19" y="1841114"/>
            <a:ext cx="3367048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7341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59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6569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336021"/>
            <a:ext cx="2554418" cy="1176073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725712"/>
            <a:ext cx="4009519" cy="3581889"/>
          </a:xfrm>
        </p:spPr>
        <p:txBody>
          <a:bodyPr/>
          <a:lstStyle>
            <a:lvl1pPr>
              <a:defRPr sz="2079"/>
            </a:lvl1pPr>
            <a:lvl2pPr>
              <a:defRPr sz="1819"/>
            </a:lvl2pPr>
            <a:lvl3pPr>
              <a:defRPr sz="1559"/>
            </a:lvl3pPr>
            <a:lvl4pPr>
              <a:defRPr sz="1299"/>
            </a:lvl4pPr>
            <a:lvl5pPr>
              <a:defRPr sz="1299"/>
            </a:lvl5pPr>
            <a:lvl6pPr>
              <a:defRPr sz="1299"/>
            </a:lvl6pPr>
            <a:lvl7pPr>
              <a:defRPr sz="1299"/>
            </a:lvl7pPr>
            <a:lvl8pPr>
              <a:defRPr sz="1299"/>
            </a:lvl8pPr>
            <a:lvl9pPr>
              <a:defRPr sz="1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512094"/>
            <a:ext cx="2554418" cy="2801341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5098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336021"/>
            <a:ext cx="2554418" cy="1176073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725712"/>
            <a:ext cx="4009519" cy="3581889"/>
          </a:xfrm>
        </p:spPr>
        <p:txBody>
          <a:bodyPr anchor="t"/>
          <a:lstStyle>
            <a:lvl1pPr marL="0" indent="0">
              <a:buNone/>
              <a:defRPr sz="2079"/>
            </a:lvl1pPr>
            <a:lvl2pPr marL="296997" indent="0">
              <a:buNone/>
              <a:defRPr sz="1819"/>
            </a:lvl2pPr>
            <a:lvl3pPr marL="593994" indent="0">
              <a:buNone/>
              <a:defRPr sz="1559"/>
            </a:lvl3pPr>
            <a:lvl4pPr marL="890991" indent="0">
              <a:buNone/>
              <a:defRPr sz="1299"/>
            </a:lvl4pPr>
            <a:lvl5pPr marL="1187988" indent="0">
              <a:buNone/>
              <a:defRPr sz="1299"/>
            </a:lvl5pPr>
            <a:lvl6pPr marL="1484986" indent="0">
              <a:buNone/>
              <a:defRPr sz="1299"/>
            </a:lvl6pPr>
            <a:lvl7pPr marL="1781983" indent="0">
              <a:buNone/>
              <a:defRPr sz="1299"/>
            </a:lvl7pPr>
            <a:lvl8pPr marL="2078980" indent="0">
              <a:buNone/>
              <a:defRPr sz="1299"/>
            </a:lvl8pPr>
            <a:lvl9pPr marL="2375977" indent="0">
              <a:buNone/>
              <a:defRPr sz="1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512094"/>
            <a:ext cx="2554418" cy="2801341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143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268350"/>
            <a:ext cx="6831033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1341750"/>
            <a:ext cx="6831033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4671624"/>
            <a:ext cx="178200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4671624"/>
            <a:ext cx="267301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4671624"/>
            <a:ext cx="178200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9995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93994" rtl="0" eaLnBrk="1" latinLnBrk="0" hangingPunct="1">
        <a:lnSpc>
          <a:spcPct val="90000"/>
        </a:lnSpc>
        <a:spcBef>
          <a:spcPct val="0"/>
        </a:spcBef>
        <a:buNone/>
        <a:defRPr sz="2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499" indent="-148499" algn="l" defTabSz="593994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1819" kern="1200">
          <a:solidFill>
            <a:schemeClr val="tx1"/>
          </a:solidFill>
          <a:latin typeface="+mn-lt"/>
          <a:ea typeface="+mn-ea"/>
          <a:cs typeface="+mn-cs"/>
        </a:defRPr>
      </a:lvl1pPr>
      <a:lvl2pPr marL="44549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42493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299" kern="1200">
          <a:solidFill>
            <a:schemeClr val="tx1"/>
          </a:solidFill>
          <a:latin typeface="+mn-lt"/>
          <a:ea typeface="+mn-ea"/>
          <a:cs typeface="+mn-cs"/>
        </a:defRPr>
      </a:lvl3pPr>
      <a:lvl4pPr marL="1039490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336487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633484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930481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227478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52447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1pPr>
      <a:lvl2pPr marL="29699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2pPr>
      <a:lvl3pPr marL="593994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890991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187988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484986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781983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07898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37597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FCBB4A47-1145-1DD1-ECD4-281D10E0FB6F}"/>
              </a:ext>
            </a:extLst>
          </p:cNvPr>
          <p:cNvGrpSpPr/>
          <p:nvPr/>
        </p:nvGrpSpPr>
        <p:grpSpPr>
          <a:xfrm>
            <a:off x="121435" y="56974"/>
            <a:ext cx="7680960" cy="4937760"/>
            <a:chOff x="677413" y="1484784"/>
            <a:chExt cx="7680960" cy="4937760"/>
          </a:xfrm>
          <a:solidFill>
            <a:srgbClr val="C9D6ED"/>
          </a:solidFill>
        </p:grpSpPr>
        <p:sp>
          <p:nvSpPr>
            <p:cNvPr id="59" name="Partial Circle 58">
              <a:extLst>
                <a:ext uri="{FF2B5EF4-FFF2-40B4-BE49-F238E27FC236}">
                  <a16:creationId xmlns:a16="http://schemas.microsoft.com/office/drawing/2014/main" id="{36C35098-DC9E-E5FB-F939-4FAC18EF8BF7}"/>
                </a:ext>
              </a:extLst>
            </p:cNvPr>
            <p:cNvSpPr/>
            <p:nvPr/>
          </p:nvSpPr>
          <p:spPr bwMode="auto">
            <a:xfrm flipV="1">
              <a:off x="677413" y="1484784"/>
              <a:ext cx="7680960" cy="4937760"/>
            </a:xfrm>
            <a:prstGeom prst="pie">
              <a:avLst>
                <a:gd name="adj1" fmla="val 19897109"/>
                <a:gd name="adj2" fmla="val 1775671"/>
              </a:avLst>
            </a:prstGeom>
            <a:grpFill/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4E187C5-EC63-7598-DF85-3C97673BDFAF}"/>
                </a:ext>
              </a:extLst>
            </p:cNvPr>
            <p:cNvSpPr txBox="1"/>
            <p:nvPr/>
          </p:nvSpPr>
          <p:spPr>
            <a:xfrm>
              <a:off x="5661968" y="3539485"/>
              <a:ext cx="1188146" cy="5616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Interactivity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DE61B52-5F9B-8239-7BBC-7A3135503CF0}"/>
              </a:ext>
            </a:extLst>
          </p:cNvPr>
          <p:cNvGrpSpPr/>
          <p:nvPr/>
        </p:nvGrpSpPr>
        <p:grpSpPr>
          <a:xfrm>
            <a:off x="121435" y="56974"/>
            <a:ext cx="7680960" cy="4937760"/>
            <a:chOff x="677413" y="1484784"/>
            <a:chExt cx="7680960" cy="4937760"/>
          </a:xfrm>
          <a:solidFill>
            <a:srgbClr val="C9D6ED"/>
          </a:solidFill>
        </p:grpSpPr>
        <p:sp>
          <p:nvSpPr>
            <p:cNvPr id="62" name="Partial Circle 61">
              <a:extLst>
                <a:ext uri="{FF2B5EF4-FFF2-40B4-BE49-F238E27FC236}">
                  <a16:creationId xmlns:a16="http://schemas.microsoft.com/office/drawing/2014/main" id="{48270901-AABA-DAA3-3DBF-960B52C31B20}"/>
                </a:ext>
              </a:extLst>
            </p:cNvPr>
            <p:cNvSpPr/>
            <p:nvPr/>
          </p:nvSpPr>
          <p:spPr bwMode="auto">
            <a:xfrm flipH="1" flipV="1">
              <a:off x="677413" y="1484784"/>
              <a:ext cx="7680960" cy="4937760"/>
            </a:xfrm>
            <a:prstGeom prst="pie">
              <a:avLst>
                <a:gd name="adj1" fmla="val 19848232"/>
                <a:gd name="adj2" fmla="val 1770509"/>
              </a:avLst>
            </a:prstGeom>
            <a:grpFill/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087CF35-896F-2F16-5D65-23D01F1F528B}"/>
                </a:ext>
              </a:extLst>
            </p:cNvPr>
            <p:cNvSpPr txBox="1"/>
            <p:nvPr/>
          </p:nvSpPr>
          <p:spPr>
            <a:xfrm>
              <a:off x="2234264" y="3591642"/>
              <a:ext cx="1167306" cy="56169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Intelligence</a:t>
              </a:r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2D268984-70AD-1A1F-BE96-9908BE44C9A0}"/>
              </a:ext>
            </a:extLst>
          </p:cNvPr>
          <p:cNvGrpSpPr/>
          <p:nvPr/>
        </p:nvGrpSpPr>
        <p:grpSpPr>
          <a:xfrm>
            <a:off x="121435" y="56974"/>
            <a:ext cx="7680960" cy="4937760"/>
            <a:chOff x="677413" y="1484784"/>
            <a:chExt cx="7680960" cy="4937760"/>
          </a:xfrm>
          <a:solidFill>
            <a:srgbClr val="C9D6ED"/>
          </a:solidFill>
        </p:grpSpPr>
        <p:sp>
          <p:nvSpPr>
            <p:cNvPr id="193" name="Partial Circle 192">
              <a:extLst>
                <a:ext uri="{FF2B5EF4-FFF2-40B4-BE49-F238E27FC236}">
                  <a16:creationId xmlns:a16="http://schemas.microsoft.com/office/drawing/2014/main" id="{B905CBAA-611E-FD7B-E961-5F6FC7200443}"/>
                </a:ext>
              </a:extLst>
            </p:cNvPr>
            <p:cNvSpPr/>
            <p:nvPr/>
          </p:nvSpPr>
          <p:spPr bwMode="auto">
            <a:xfrm flipV="1">
              <a:off x="677413" y="1484784"/>
              <a:ext cx="7680960" cy="4937760"/>
            </a:xfrm>
            <a:prstGeom prst="pie">
              <a:avLst>
                <a:gd name="adj1" fmla="val 1774230"/>
                <a:gd name="adj2" fmla="val 9047109"/>
              </a:avLst>
            </a:prstGeom>
            <a:grpFill/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923879BB-BE8A-FC2D-BCCB-BFBE39498C64}"/>
                </a:ext>
              </a:extLst>
            </p:cNvPr>
            <p:cNvSpPr txBox="1"/>
            <p:nvPr/>
          </p:nvSpPr>
          <p:spPr>
            <a:xfrm>
              <a:off x="3626463" y="2820589"/>
              <a:ext cx="1782860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 Intangibility</a:t>
              </a: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3BB203E8-D468-A416-9012-9E51323394CA}"/>
              </a:ext>
            </a:extLst>
          </p:cNvPr>
          <p:cNvGrpSpPr/>
          <p:nvPr/>
        </p:nvGrpSpPr>
        <p:grpSpPr>
          <a:xfrm>
            <a:off x="121435" y="56974"/>
            <a:ext cx="7680960" cy="4937760"/>
            <a:chOff x="677413" y="1484784"/>
            <a:chExt cx="7680960" cy="4937760"/>
          </a:xfrm>
          <a:solidFill>
            <a:srgbClr val="C9D6ED"/>
          </a:solidFill>
        </p:grpSpPr>
        <p:sp>
          <p:nvSpPr>
            <p:cNvPr id="196" name="Partial Circle 195">
              <a:extLst>
                <a:ext uri="{FF2B5EF4-FFF2-40B4-BE49-F238E27FC236}">
                  <a16:creationId xmlns:a16="http://schemas.microsoft.com/office/drawing/2014/main" id="{F80DE2C8-B7A7-9BA0-D90D-FD9E52284A56}"/>
                </a:ext>
              </a:extLst>
            </p:cNvPr>
            <p:cNvSpPr/>
            <p:nvPr/>
          </p:nvSpPr>
          <p:spPr bwMode="auto">
            <a:xfrm>
              <a:off x="677413" y="1484784"/>
              <a:ext cx="7680960" cy="4937760"/>
            </a:xfrm>
            <a:prstGeom prst="pie">
              <a:avLst>
                <a:gd name="adj1" fmla="val 1714745"/>
                <a:gd name="adj2" fmla="val 9055861"/>
              </a:avLst>
            </a:prstGeom>
            <a:grpFill/>
            <a:ln w="2857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99904A93-70BA-F261-5D98-C36301DC85B7}"/>
                </a:ext>
              </a:extLst>
            </p:cNvPr>
            <p:cNvSpPr txBox="1"/>
            <p:nvPr/>
          </p:nvSpPr>
          <p:spPr>
            <a:xfrm>
              <a:off x="3442118" y="4612468"/>
              <a:ext cx="2151551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/>
                </a:rPr>
                <a:t>Digital Reconfiguration</a:t>
              </a:r>
            </a:p>
          </p:txBody>
        </p:sp>
      </p:grpSp>
      <p:sp>
        <p:nvSpPr>
          <p:cNvPr id="198" name="Oval 197">
            <a:extLst>
              <a:ext uri="{FF2B5EF4-FFF2-40B4-BE49-F238E27FC236}">
                <a16:creationId xmlns:a16="http://schemas.microsoft.com/office/drawing/2014/main" id="{27DD74CF-1F3F-1CD1-651A-97D3F04AA892}"/>
              </a:ext>
            </a:extLst>
          </p:cNvPr>
          <p:cNvSpPr>
            <a:spLocks/>
          </p:cNvSpPr>
          <p:nvPr/>
        </p:nvSpPr>
        <p:spPr bwMode="auto">
          <a:xfrm>
            <a:off x="6684972" y="2111676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Networked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CC3A9A14-5767-155A-E244-1983CB97E61C}"/>
              </a:ext>
            </a:extLst>
          </p:cNvPr>
          <p:cNvSpPr>
            <a:spLocks/>
          </p:cNvSpPr>
          <p:nvPr/>
        </p:nvSpPr>
        <p:spPr bwMode="auto">
          <a:xfrm>
            <a:off x="1484896" y="3824787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Unbundle</a:t>
            </a:r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5E2F0870-EA1A-8A07-BB80-E8A0E6DC33CE}"/>
              </a:ext>
            </a:extLst>
          </p:cNvPr>
          <p:cNvSpPr>
            <a:spLocks/>
          </p:cNvSpPr>
          <p:nvPr/>
        </p:nvSpPr>
        <p:spPr bwMode="auto">
          <a:xfrm>
            <a:off x="5266924" y="3824787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Servitization</a:t>
            </a: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28DD5FEA-8675-B922-6168-CFD92F6CD4E0}"/>
              </a:ext>
            </a:extLst>
          </p:cNvPr>
          <p:cNvSpPr>
            <a:spLocks/>
          </p:cNvSpPr>
          <p:nvPr/>
        </p:nvSpPr>
        <p:spPr bwMode="auto">
          <a:xfrm>
            <a:off x="394869" y="1183302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>
                <a:solidFill>
                  <a:srgbClr val="002570"/>
                </a:solidFill>
                <a:latin typeface="Arial" charset="0"/>
                <a:cs typeface="Arial" charset="0"/>
              </a:rPr>
              <a:t>Sensorization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noProof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A9FAB169-B2FA-334C-B3A8-2A37EFFE6E2B}"/>
              </a:ext>
            </a:extLst>
          </p:cNvPr>
          <p:cNvSpPr>
            <a:spLocks/>
          </p:cNvSpPr>
          <p:nvPr/>
        </p:nvSpPr>
        <p:spPr bwMode="auto">
          <a:xfrm>
            <a:off x="1484896" y="386143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Virtualization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3C09697E-FF57-3F55-AD23-A15E1F16CCB6}"/>
              </a:ext>
            </a:extLst>
          </p:cNvPr>
          <p:cNvSpPr>
            <a:spLocks/>
          </p:cNvSpPr>
          <p:nvPr/>
        </p:nvSpPr>
        <p:spPr bwMode="auto">
          <a:xfrm>
            <a:off x="394869" y="3040049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Machine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Learning</a:t>
            </a: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EA71A3BF-A644-BF43-7008-6DEB837013CB}"/>
              </a:ext>
            </a:extLst>
          </p:cNvPr>
          <p:cNvSpPr>
            <a:spLocks/>
          </p:cNvSpPr>
          <p:nvPr/>
        </p:nvSpPr>
        <p:spPr bwMode="auto">
          <a:xfrm>
            <a:off x="6313452" y="1183302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Remotization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209B080D-F401-CB48-D795-731986ECDEBF}"/>
              </a:ext>
            </a:extLst>
          </p:cNvPr>
          <p:cNvSpPr>
            <a:spLocks noChangeAspect="1"/>
          </p:cNvSpPr>
          <p:nvPr/>
        </p:nvSpPr>
        <p:spPr bwMode="auto">
          <a:xfrm>
            <a:off x="2830150" y="1713158"/>
            <a:ext cx="2275840" cy="146304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Digital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Product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9AE897CB-3A86-F2AB-DB27-A1751487D3EF}"/>
              </a:ext>
            </a:extLst>
          </p:cNvPr>
          <p:cNvSpPr>
            <a:spLocks/>
          </p:cNvSpPr>
          <p:nvPr/>
        </p:nvSpPr>
        <p:spPr bwMode="auto">
          <a:xfrm>
            <a:off x="4051438" y="4171775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Productization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FDA61532-BF7B-31EE-3136-1D5C2311C6A5}"/>
              </a:ext>
            </a:extLst>
          </p:cNvPr>
          <p:cNvSpPr>
            <a:spLocks/>
          </p:cNvSpPr>
          <p:nvPr/>
        </p:nvSpPr>
        <p:spPr bwMode="auto">
          <a:xfrm>
            <a:off x="5266924" y="386143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>
                <a:solidFill>
                  <a:srgbClr val="002570"/>
                </a:solidFill>
                <a:latin typeface="Arial" charset="0"/>
                <a:cs typeface="Arial" charset="0"/>
              </a:rPr>
              <a:t>Mobilization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noProof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287B34A8-9E00-BB95-F5BD-82557E80C11D}"/>
              </a:ext>
            </a:extLst>
          </p:cNvPr>
          <p:cNvSpPr>
            <a:spLocks/>
          </p:cNvSpPr>
          <p:nvPr/>
        </p:nvSpPr>
        <p:spPr bwMode="auto">
          <a:xfrm>
            <a:off x="77890" y="2111675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>
                <a:solidFill>
                  <a:srgbClr val="002570"/>
                </a:solidFill>
                <a:latin typeface="Arial" charset="0"/>
                <a:cs typeface="Arial" charset="0"/>
              </a:rPr>
              <a:t>Automation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noProof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noProof="0" dirty="0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EB48ABF4-35B5-A39E-4586-6F8F07ACEE78}"/>
              </a:ext>
            </a:extLst>
          </p:cNvPr>
          <p:cNvSpPr>
            <a:spLocks/>
          </p:cNvSpPr>
          <p:nvPr/>
        </p:nvSpPr>
        <p:spPr bwMode="auto">
          <a:xfrm>
            <a:off x="2719878" y="4171775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Solution</a:t>
            </a: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F0735188-68AF-2979-9F84-12A7A338301A}"/>
              </a:ext>
            </a:extLst>
          </p:cNvPr>
          <p:cNvSpPr>
            <a:spLocks/>
          </p:cNvSpPr>
          <p:nvPr/>
        </p:nvSpPr>
        <p:spPr bwMode="auto">
          <a:xfrm>
            <a:off x="6313452" y="3040049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Co-Creation</a:t>
            </a: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1E4F30D9-4059-E48C-7828-1115C0EE451B}"/>
              </a:ext>
            </a:extLst>
          </p:cNvPr>
          <p:cNvSpPr>
            <a:spLocks/>
          </p:cNvSpPr>
          <p:nvPr/>
        </p:nvSpPr>
        <p:spPr bwMode="auto">
          <a:xfrm>
            <a:off x="2719878" y="48156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>
                <a:solidFill>
                  <a:srgbClr val="002570"/>
                </a:solidFill>
                <a:latin typeface="Arial" charset="0"/>
                <a:cs typeface="Arial" charset="0"/>
              </a:rPr>
              <a:t>Simulation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noProof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1C6BF167-5695-3158-F0AA-A2C24F3AD699}"/>
              </a:ext>
            </a:extLst>
          </p:cNvPr>
          <p:cNvSpPr>
            <a:spLocks/>
          </p:cNvSpPr>
          <p:nvPr/>
        </p:nvSpPr>
        <p:spPr bwMode="auto">
          <a:xfrm>
            <a:off x="4056311" y="52704"/>
            <a:ext cx="1188720" cy="822959"/>
          </a:xfrm>
          <a:prstGeom prst="ellipse">
            <a:avLst/>
          </a:prstGeom>
          <a:solidFill>
            <a:srgbClr val="E8EEF8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Miniaturization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TextBox 54">
            <a:extLst>
              <a:ext uri="{FF2B5EF4-FFF2-40B4-BE49-F238E27FC236}">
                <a16:creationId xmlns:a16="http://schemas.microsoft.com/office/drawing/2014/main" id="{EDAD3A2F-642E-A370-8AB7-47B803D8F727}"/>
              </a:ext>
            </a:extLst>
          </p:cNvPr>
          <p:cNvSpPr txBox="1"/>
          <p:nvPr/>
        </p:nvSpPr>
        <p:spPr>
          <a:xfrm rot="1726584">
            <a:off x="4784066" y="3018210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2021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D705FB-4CC3-457F-B61A-969D58E0D62E}"/>
</file>

<file path=customXml/itemProps2.xml><?xml version="1.0" encoding="utf-8"?>
<ds:datastoreItem xmlns:ds="http://schemas.openxmlformats.org/officeDocument/2006/customXml" ds:itemID="{DB1AC71D-45BA-465E-BC3A-832C5A65871A}"/>
</file>

<file path=customXml/itemProps3.xml><?xml version="1.0" encoding="utf-8"?>
<ds:datastoreItem xmlns:ds="http://schemas.openxmlformats.org/officeDocument/2006/customXml" ds:itemID="{E799835E-EC4D-405F-86EE-5349098D011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2523</TotalTime>
  <Words>30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2020-11-05T13:12:42Z</dcterms:created>
  <dcterms:modified xsi:type="dcterms:W3CDTF">2025-04-16T11:27:28Z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