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8748713" cy="5867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BE3EE-6021-4051-B3AF-794D7CA09403}" v="1" dt="2025-04-16T12:36:41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D8EBE3EE-6021-4051-B3AF-794D7CA09403}"/>
    <pc:docChg chg="modSld">
      <pc:chgData name="Ron Meyer" userId="65e0fe92-5782-4809-b035-4f1ab31a5557" providerId="ADAL" clId="{D8EBE3EE-6021-4051-B3AF-794D7CA09403}" dt="2025-04-16T12:36:41.023" v="0" actId="164"/>
      <pc:docMkLst>
        <pc:docMk/>
      </pc:docMkLst>
      <pc:sldChg chg="addSp modSp modAnim">
        <pc:chgData name="Ron Meyer" userId="65e0fe92-5782-4809-b035-4f1ab31a5557" providerId="ADAL" clId="{D8EBE3EE-6021-4051-B3AF-794D7CA09403}" dt="2025-04-16T12:36:41.023" v="0" actId="164"/>
        <pc:sldMkLst>
          <pc:docMk/>
          <pc:sldMk cId="2175112297" sldId="256"/>
        </pc:sldMkLst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53" creationId="{8257A264-9C99-4DEA-8ECE-BB911E79F3D0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54" creationId="{5415921A-7EB5-4325-9B74-567E3D7BA6CD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55" creationId="{F9E984FD-DB07-4B59-9966-AE2E69673CD4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56" creationId="{11AD73BE-B796-491D-A17F-F373C040B835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57" creationId="{C8C5ED83-572A-4FF8-9D73-B222D36474B6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58" creationId="{D361DA03-2F0E-48A5-9BC1-ABBB1667D66D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59" creationId="{BFC972F5-FB75-426C-9AD3-17B8133B0E18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60" creationId="{379C3D30-9DBE-48E9-9F44-B1B13B902360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61" creationId="{5C6237A6-CA21-4AB9-BF08-E5315492B638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62" creationId="{AA87BE42-0F0C-4C42-A4DE-206A8D5D998F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63" creationId="{3256409B-9863-4A75-A56F-C5F860E29CAA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64" creationId="{0F740E02-7337-43B3-9DD2-45BD160B9B0F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65" creationId="{22067150-39EB-4FBA-A5CE-65F37649C8B3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66" creationId="{69E8057B-030C-4178-80C2-1D4DB529CF06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267" creationId="{16245563-EB45-437E-AFBF-68E1DF27CB3D}"/>
          </ac:spMkLst>
        </pc:spChg>
        <pc:spChg chg="mod">
          <ac:chgData name="Ron Meyer" userId="65e0fe92-5782-4809-b035-4f1ab31a5557" providerId="ADAL" clId="{D8EBE3EE-6021-4051-B3AF-794D7CA09403}" dt="2025-04-16T12:36:41.023" v="0" actId="164"/>
          <ac:spMkLst>
            <pc:docMk/>
            <pc:sldMk cId="2175112297" sldId="256"/>
            <ac:spMk id="336" creationId="{7A3EE4AE-16D8-4F46-8640-9BEDD0BB0853}"/>
          </ac:spMkLst>
        </pc:spChg>
        <pc:grpChg chg="add mod">
          <ac:chgData name="Ron Meyer" userId="65e0fe92-5782-4809-b035-4f1ab31a5557" providerId="ADAL" clId="{D8EBE3EE-6021-4051-B3AF-794D7CA09403}" dt="2025-04-16T12:36:41.023" v="0" actId="164"/>
          <ac:grpSpMkLst>
            <pc:docMk/>
            <pc:sldMk cId="2175112297" sldId="256"/>
            <ac:grpSpMk id="2" creationId="{918F0C8E-0FC3-EB11-9CF6-38BB1792FC1B}"/>
          </ac:grpSpMkLst>
        </pc:grpChg>
        <pc:grpChg chg="mod">
          <ac:chgData name="Ron Meyer" userId="65e0fe92-5782-4809-b035-4f1ab31a5557" providerId="ADAL" clId="{D8EBE3EE-6021-4051-B3AF-794D7CA09403}" dt="2025-04-16T12:36:41.023" v="0" actId="164"/>
          <ac:grpSpMkLst>
            <pc:docMk/>
            <pc:sldMk cId="2175112297" sldId="256"/>
            <ac:grpSpMk id="241" creationId="{AF12B2B6-03E8-4427-8BA1-F153F2B78FE4}"/>
          </ac:grpSpMkLst>
        </pc:grpChg>
        <pc:grpChg chg="mod">
          <ac:chgData name="Ron Meyer" userId="65e0fe92-5782-4809-b035-4f1ab31a5557" providerId="ADAL" clId="{D8EBE3EE-6021-4051-B3AF-794D7CA09403}" dt="2025-04-16T12:36:41.023" v="0" actId="164"/>
          <ac:grpSpMkLst>
            <pc:docMk/>
            <pc:sldMk cId="2175112297" sldId="256"/>
            <ac:grpSpMk id="244" creationId="{96575E31-8444-419C-A898-B7522376BA89}"/>
          </ac:grpSpMkLst>
        </pc:grpChg>
        <pc:grpChg chg="mod">
          <ac:chgData name="Ron Meyer" userId="65e0fe92-5782-4809-b035-4f1ab31a5557" providerId="ADAL" clId="{D8EBE3EE-6021-4051-B3AF-794D7CA09403}" dt="2025-04-16T12:36:41.023" v="0" actId="164"/>
          <ac:grpSpMkLst>
            <pc:docMk/>
            <pc:sldMk cId="2175112297" sldId="256"/>
            <ac:grpSpMk id="247" creationId="{BFD743B4-6BE5-45FE-94CB-5B21FDC9FDEF}"/>
          </ac:grpSpMkLst>
        </pc:grpChg>
        <pc:grpChg chg="mod">
          <ac:chgData name="Ron Meyer" userId="65e0fe92-5782-4809-b035-4f1ab31a5557" providerId="ADAL" clId="{D8EBE3EE-6021-4051-B3AF-794D7CA09403}" dt="2025-04-16T12:36:41.023" v="0" actId="164"/>
          <ac:grpSpMkLst>
            <pc:docMk/>
            <pc:sldMk cId="2175112297" sldId="256"/>
            <ac:grpSpMk id="250" creationId="{0137C795-ADD3-448C-9573-AB7D5EB6163E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6154" y="960244"/>
            <a:ext cx="7436406" cy="2042724"/>
          </a:xfrm>
        </p:spPr>
        <p:txBody>
          <a:bodyPr anchor="b"/>
          <a:lstStyle>
            <a:lvl1pPr algn="ctr">
              <a:defRPr sz="51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3589" y="3081744"/>
            <a:ext cx="6561535" cy="1416596"/>
          </a:xfrm>
        </p:spPr>
        <p:txBody>
          <a:bodyPr/>
          <a:lstStyle>
            <a:lvl1pPr marL="0" indent="0" algn="ctr">
              <a:buNone/>
              <a:defRPr sz="2053"/>
            </a:lvl1pPr>
            <a:lvl2pPr marL="391180" indent="0" algn="ctr">
              <a:buNone/>
              <a:defRPr sz="1711"/>
            </a:lvl2pPr>
            <a:lvl3pPr marL="782361" indent="0" algn="ctr">
              <a:buNone/>
              <a:defRPr sz="1540"/>
            </a:lvl3pPr>
            <a:lvl4pPr marL="1173541" indent="0" algn="ctr">
              <a:buNone/>
              <a:defRPr sz="1369"/>
            </a:lvl4pPr>
            <a:lvl5pPr marL="1564721" indent="0" algn="ctr">
              <a:buNone/>
              <a:defRPr sz="1369"/>
            </a:lvl5pPr>
            <a:lvl6pPr marL="1955902" indent="0" algn="ctr">
              <a:buNone/>
              <a:defRPr sz="1369"/>
            </a:lvl6pPr>
            <a:lvl7pPr marL="2347082" indent="0" algn="ctr">
              <a:buNone/>
              <a:defRPr sz="1369"/>
            </a:lvl7pPr>
            <a:lvl8pPr marL="2738262" indent="0" algn="ctr">
              <a:buNone/>
              <a:defRPr sz="1369"/>
            </a:lvl8pPr>
            <a:lvl9pPr marL="3129443" indent="0" algn="ctr">
              <a:buNone/>
              <a:defRPr sz="13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2600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2623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60798" y="312385"/>
            <a:ext cx="1886441" cy="4972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1474" y="312385"/>
            <a:ext cx="5549965" cy="4972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0716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5743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18" y="1462777"/>
            <a:ext cx="7545765" cy="2440675"/>
          </a:xfrm>
        </p:spPr>
        <p:txBody>
          <a:bodyPr anchor="b"/>
          <a:lstStyle>
            <a:lvl1pPr>
              <a:defRPr sz="51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918" y="3926542"/>
            <a:ext cx="7545765" cy="1283493"/>
          </a:xfrm>
        </p:spPr>
        <p:txBody>
          <a:bodyPr/>
          <a:lstStyle>
            <a:lvl1pPr marL="0" indent="0">
              <a:buNone/>
              <a:defRPr sz="2053">
                <a:solidFill>
                  <a:schemeClr val="tx1"/>
                </a:solidFill>
              </a:defRPr>
            </a:lvl1pPr>
            <a:lvl2pPr marL="39118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2pPr>
            <a:lvl3pPr marL="782361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3pPr>
            <a:lvl4pPr marL="1173541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4pPr>
            <a:lvl5pPr marL="1564721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5pPr>
            <a:lvl6pPr marL="1955902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6pPr>
            <a:lvl7pPr marL="2347082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7pPr>
            <a:lvl8pPr marL="2738262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8pPr>
            <a:lvl9pPr marL="3129443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733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1474" y="1561924"/>
            <a:ext cx="3718203" cy="37228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9036" y="1561924"/>
            <a:ext cx="3718203" cy="37228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733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14" y="312386"/>
            <a:ext cx="7545765" cy="11340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615" y="1438329"/>
            <a:ext cx="3701115" cy="704902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80" indent="0">
              <a:buNone/>
              <a:defRPr sz="1711" b="1"/>
            </a:lvl2pPr>
            <a:lvl3pPr marL="782361" indent="0">
              <a:buNone/>
              <a:defRPr sz="1540" b="1"/>
            </a:lvl3pPr>
            <a:lvl4pPr marL="1173541" indent="0">
              <a:buNone/>
              <a:defRPr sz="1369" b="1"/>
            </a:lvl4pPr>
            <a:lvl5pPr marL="1564721" indent="0">
              <a:buNone/>
              <a:defRPr sz="1369" b="1"/>
            </a:lvl5pPr>
            <a:lvl6pPr marL="1955902" indent="0">
              <a:buNone/>
              <a:defRPr sz="1369" b="1"/>
            </a:lvl6pPr>
            <a:lvl7pPr marL="2347082" indent="0">
              <a:buNone/>
              <a:defRPr sz="1369" b="1"/>
            </a:lvl7pPr>
            <a:lvl8pPr marL="2738262" indent="0">
              <a:buNone/>
              <a:defRPr sz="1369" b="1"/>
            </a:lvl8pPr>
            <a:lvl9pPr marL="3129443" indent="0">
              <a:buNone/>
              <a:defRPr sz="13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" y="2143231"/>
            <a:ext cx="3701115" cy="3152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29036" y="1438329"/>
            <a:ext cx="3719343" cy="704902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80" indent="0">
              <a:buNone/>
              <a:defRPr sz="1711" b="1"/>
            </a:lvl2pPr>
            <a:lvl3pPr marL="782361" indent="0">
              <a:buNone/>
              <a:defRPr sz="1540" b="1"/>
            </a:lvl3pPr>
            <a:lvl4pPr marL="1173541" indent="0">
              <a:buNone/>
              <a:defRPr sz="1369" b="1"/>
            </a:lvl4pPr>
            <a:lvl5pPr marL="1564721" indent="0">
              <a:buNone/>
              <a:defRPr sz="1369" b="1"/>
            </a:lvl5pPr>
            <a:lvl6pPr marL="1955902" indent="0">
              <a:buNone/>
              <a:defRPr sz="1369" b="1"/>
            </a:lvl6pPr>
            <a:lvl7pPr marL="2347082" indent="0">
              <a:buNone/>
              <a:defRPr sz="1369" b="1"/>
            </a:lvl7pPr>
            <a:lvl8pPr marL="2738262" indent="0">
              <a:buNone/>
              <a:defRPr sz="1369" b="1"/>
            </a:lvl8pPr>
            <a:lvl9pPr marL="3129443" indent="0">
              <a:buNone/>
              <a:defRPr sz="13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29036" y="2143231"/>
            <a:ext cx="3719343" cy="3152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454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460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2795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13" y="391160"/>
            <a:ext cx="2821688" cy="1369060"/>
          </a:xfrm>
        </p:spPr>
        <p:txBody>
          <a:bodyPr anchor="b"/>
          <a:lstStyle>
            <a:lvl1pPr>
              <a:defRPr sz="2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9343" y="844798"/>
            <a:ext cx="4429036" cy="4169657"/>
          </a:xfrm>
        </p:spPr>
        <p:txBody>
          <a:bodyPr/>
          <a:lstStyle>
            <a:lvl1pPr>
              <a:defRPr sz="2738"/>
            </a:lvl1pPr>
            <a:lvl2pPr>
              <a:defRPr sz="2396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2613" y="1760220"/>
            <a:ext cx="2821688" cy="3261025"/>
          </a:xfrm>
        </p:spPr>
        <p:txBody>
          <a:bodyPr/>
          <a:lstStyle>
            <a:lvl1pPr marL="0" indent="0">
              <a:buNone/>
              <a:defRPr sz="1369"/>
            </a:lvl1pPr>
            <a:lvl2pPr marL="391180" indent="0">
              <a:buNone/>
              <a:defRPr sz="1198"/>
            </a:lvl2pPr>
            <a:lvl3pPr marL="782361" indent="0">
              <a:buNone/>
              <a:defRPr sz="1027"/>
            </a:lvl3pPr>
            <a:lvl4pPr marL="1173541" indent="0">
              <a:buNone/>
              <a:defRPr sz="856"/>
            </a:lvl4pPr>
            <a:lvl5pPr marL="1564721" indent="0">
              <a:buNone/>
              <a:defRPr sz="856"/>
            </a:lvl5pPr>
            <a:lvl6pPr marL="1955902" indent="0">
              <a:buNone/>
              <a:defRPr sz="856"/>
            </a:lvl6pPr>
            <a:lvl7pPr marL="2347082" indent="0">
              <a:buNone/>
              <a:defRPr sz="856"/>
            </a:lvl7pPr>
            <a:lvl8pPr marL="2738262" indent="0">
              <a:buNone/>
              <a:defRPr sz="856"/>
            </a:lvl8pPr>
            <a:lvl9pPr marL="3129443" indent="0">
              <a:buNone/>
              <a:defRPr sz="8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6084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13" y="391160"/>
            <a:ext cx="2821688" cy="1369060"/>
          </a:xfrm>
        </p:spPr>
        <p:txBody>
          <a:bodyPr anchor="b"/>
          <a:lstStyle>
            <a:lvl1pPr>
              <a:defRPr sz="2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19343" y="844798"/>
            <a:ext cx="4429036" cy="4169657"/>
          </a:xfrm>
        </p:spPr>
        <p:txBody>
          <a:bodyPr anchor="t"/>
          <a:lstStyle>
            <a:lvl1pPr marL="0" indent="0">
              <a:buNone/>
              <a:defRPr sz="2738"/>
            </a:lvl1pPr>
            <a:lvl2pPr marL="391180" indent="0">
              <a:buNone/>
              <a:defRPr sz="2396"/>
            </a:lvl2pPr>
            <a:lvl3pPr marL="782361" indent="0">
              <a:buNone/>
              <a:defRPr sz="2053"/>
            </a:lvl3pPr>
            <a:lvl4pPr marL="1173541" indent="0">
              <a:buNone/>
              <a:defRPr sz="1711"/>
            </a:lvl4pPr>
            <a:lvl5pPr marL="1564721" indent="0">
              <a:buNone/>
              <a:defRPr sz="1711"/>
            </a:lvl5pPr>
            <a:lvl6pPr marL="1955902" indent="0">
              <a:buNone/>
              <a:defRPr sz="1711"/>
            </a:lvl6pPr>
            <a:lvl7pPr marL="2347082" indent="0">
              <a:buNone/>
              <a:defRPr sz="1711"/>
            </a:lvl7pPr>
            <a:lvl8pPr marL="2738262" indent="0">
              <a:buNone/>
              <a:defRPr sz="1711"/>
            </a:lvl8pPr>
            <a:lvl9pPr marL="3129443" indent="0">
              <a:buNone/>
              <a:defRPr sz="171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2613" y="1760220"/>
            <a:ext cx="2821688" cy="3261025"/>
          </a:xfrm>
        </p:spPr>
        <p:txBody>
          <a:bodyPr/>
          <a:lstStyle>
            <a:lvl1pPr marL="0" indent="0">
              <a:buNone/>
              <a:defRPr sz="1369"/>
            </a:lvl1pPr>
            <a:lvl2pPr marL="391180" indent="0">
              <a:buNone/>
              <a:defRPr sz="1198"/>
            </a:lvl2pPr>
            <a:lvl3pPr marL="782361" indent="0">
              <a:buNone/>
              <a:defRPr sz="1027"/>
            </a:lvl3pPr>
            <a:lvl4pPr marL="1173541" indent="0">
              <a:buNone/>
              <a:defRPr sz="856"/>
            </a:lvl4pPr>
            <a:lvl5pPr marL="1564721" indent="0">
              <a:buNone/>
              <a:defRPr sz="856"/>
            </a:lvl5pPr>
            <a:lvl6pPr marL="1955902" indent="0">
              <a:buNone/>
              <a:defRPr sz="856"/>
            </a:lvl6pPr>
            <a:lvl7pPr marL="2347082" indent="0">
              <a:buNone/>
              <a:defRPr sz="856"/>
            </a:lvl7pPr>
            <a:lvl8pPr marL="2738262" indent="0">
              <a:buNone/>
              <a:defRPr sz="856"/>
            </a:lvl8pPr>
            <a:lvl9pPr marL="3129443" indent="0">
              <a:buNone/>
              <a:defRPr sz="8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9032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1474" y="312386"/>
            <a:ext cx="7545765" cy="1134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474" y="1561924"/>
            <a:ext cx="7545765" cy="3722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1474" y="5438212"/>
            <a:ext cx="1968460" cy="31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5CB36-5E8A-4B5F-9878-5DCA5F14B32F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8011" y="5438212"/>
            <a:ext cx="2952691" cy="31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8779" y="5438212"/>
            <a:ext cx="1968460" cy="31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EB0E4-FD8F-42B8-82AB-8274C54EA58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636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82361" rtl="0" eaLnBrk="1" latinLnBrk="0" hangingPunct="1">
        <a:lnSpc>
          <a:spcPct val="90000"/>
        </a:lnSpc>
        <a:spcBef>
          <a:spcPct val="0"/>
        </a:spcBef>
        <a:buNone/>
        <a:defRPr sz="37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590" indent="-195590" algn="l" defTabSz="782361" rtl="0" eaLnBrk="1" latinLnBrk="0" hangingPunct="1">
        <a:lnSpc>
          <a:spcPct val="90000"/>
        </a:lnSpc>
        <a:spcBef>
          <a:spcPts val="856"/>
        </a:spcBef>
        <a:buFont typeface="Arial" panose="020B0604020202020204" pitchFamily="34" charset="0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1pPr>
      <a:lvl2pPr marL="586770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2pPr>
      <a:lvl3pPr marL="977951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369131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760311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2151492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542672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933852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325033" indent="-195590" algn="l" defTabSz="782361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80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361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541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721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902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7082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8262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443" algn="l" defTabSz="782361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roup 327">
            <a:extLst>
              <a:ext uri="{FF2B5EF4-FFF2-40B4-BE49-F238E27FC236}">
                <a16:creationId xmlns:a16="http://schemas.microsoft.com/office/drawing/2014/main" id="{9D28082F-10C0-4345-B028-430C4230EA62}"/>
              </a:ext>
            </a:extLst>
          </p:cNvPr>
          <p:cNvGrpSpPr/>
          <p:nvPr/>
        </p:nvGrpSpPr>
        <p:grpSpPr>
          <a:xfrm>
            <a:off x="6489586" y="4152365"/>
            <a:ext cx="2160000" cy="1896096"/>
            <a:chOff x="6346466" y="3985389"/>
            <a:chExt cx="2160000" cy="1896096"/>
          </a:xfrm>
        </p:grpSpPr>
        <p:grpSp>
          <p:nvGrpSpPr>
            <p:cNvPr id="268" name="Group 267">
              <a:extLst>
                <a:ext uri="{FF2B5EF4-FFF2-40B4-BE49-F238E27FC236}">
                  <a16:creationId xmlns:a16="http://schemas.microsoft.com/office/drawing/2014/main" id="{0B75C140-DB20-488A-A38D-1E78EBD3F0A3}"/>
                </a:ext>
              </a:extLst>
            </p:cNvPr>
            <p:cNvGrpSpPr/>
            <p:nvPr/>
          </p:nvGrpSpPr>
          <p:grpSpPr>
            <a:xfrm>
              <a:off x="6346466" y="4801485"/>
              <a:ext cx="2160000" cy="1080000"/>
              <a:chOff x="683568" y="1420794"/>
              <a:chExt cx="7714042" cy="5058659"/>
            </a:xfrm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3600000" lon="0" rev="0"/>
              </a:camera>
              <a:lightRig rig="threePt" dir="t"/>
            </a:scene3d>
          </p:grpSpPr>
          <p:sp>
            <p:nvSpPr>
              <p:cNvPr id="269" name="Partial Circle 268">
                <a:extLst>
                  <a:ext uri="{FF2B5EF4-FFF2-40B4-BE49-F238E27FC236}">
                    <a16:creationId xmlns:a16="http://schemas.microsoft.com/office/drawing/2014/main" id="{4E28DD84-04FC-4EEA-9627-C41841577533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2533736"/>
                  <a:gd name="adj2" fmla="val 8195957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0" name="Partial Circle 269">
                <a:extLst>
                  <a:ext uri="{FF2B5EF4-FFF2-40B4-BE49-F238E27FC236}">
                    <a16:creationId xmlns:a16="http://schemas.microsoft.com/office/drawing/2014/main" id="{94EB769C-29B0-4703-992E-78292FAF7CE9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20601946"/>
                  <a:gd name="adj2" fmla="val 260156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1" name="Partial Circle 270">
                <a:extLst>
                  <a:ext uri="{FF2B5EF4-FFF2-40B4-BE49-F238E27FC236}">
                    <a16:creationId xmlns:a16="http://schemas.microsoft.com/office/drawing/2014/main" id="{02E10030-015D-4A48-B82D-8EA9CEEADA99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0629152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2" name="Partial Circle 271">
                <a:extLst>
                  <a:ext uri="{FF2B5EF4-FFF2-40B4-BE49-F238E27FC236}">
                    <a16:creationId xmlns:a16="http://schemas.microsoft.com/office/drawing/2014/main" id="{EFEADB51-0A76-42A6-A6A6-A40A48CAC5CC}"/>
                  </a:ext>
                </a:extLst>
              </p:cNvPr>
              <p:cNvSpPr/>
              <p:nvPr/>
            </p:nvSpPr>
            <p:spPr bwMode="auto">
              <a:xfrm flipH="1" flipV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0629152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3" name="Partial Circle 272">
                <a:extLst>
                  <a:ext uri="{FF2B5EF4-FFF2-40B4-BE49-F238E27FC236}">
                    <a16:creationId xmlns:a16="http://schemas.microsoft.com/office/drawing/2014/main" id="{64DF9626-E963-4E8C-A879-C695AD501813}"/>
                  </a:ext>
                </a:extLst>
              </p:cNvPr>
              <p:cNvSpPr/>
              <p:nvPr/>
            </p:nvSpPr>
            <p:spPr bwMode="auto">
              <a:xfrm flipH="1" flipV="1">
                <a:off x="683568" y="1484784"/>
                <a:ext cx="7680960" cy="4937760"/>
              </a:xfrm>
              <a:prstGeom prst="pie">
                <a:avLst>
                  <a:gd name="adj1" fmla="val 20601946"/>
                  <a:gd name="adj2" fmla="val 260156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4" name="Oval 273">
                <a:extLst>
                  <a:ext uri="{FF2B5EF4-FFF2-40B4-BE49-F238E27FC236}">
                    <a16:creationId xmlns:a16="http://schemas.microsoft.com/office/drawing/2014/main" id="{ACB8A184-8993-432A-85D5-AFF98A9F99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2793" y="5656494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5" name="Oval 274">
                <a:extLst>
                  <a:ext uri="{FF2B5EF4-FFF2-40B4-BE49-F238E27FC236}">
                    <a16:creationId xmlns:a16="http://schemas.microsoft.com/office/drawing/2014/main" id="{6B104978-E9DC-43B8-9CB6-A598C74D80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6564" y="5405690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" name="Oval 275">
                <a:extLst>
                  <a:ext uri="{FF2B5EF4-FFF2-40B4-BE49-F238E27FC236}">
                    <a16:creationId xmlns:a16="http://schemas.microsoft.com/office/drawing/2014/main" id="{A828F3BB-AD6E-4517-8436-C1DF81513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226" y="4858720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7" name="Oval 276">
                <a:extLst>
                  <a:ext uri="{FF2B5EF4-FFF2-40B4-BE49-F238E27FC236}">
                    <a16:creationId xmlns:a16="http://schemas.microsoft.com/office/drawing/2014/main" id="{D6CFCB02-E3B7-46A1-8566-CB10C17BE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8118" y="2086239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8" name="Oval 277">
                <a:extLst>
                  <a:ext uri="{FF2B5EF4-FFF2-40B4-BE49-F238E27FC236}">
                    <a16:creationId xmlns:a16="http://schemas.microsoft.com/office/drawing/2014/main" id="{63254D27-BD98-4101-A2E2-32DDB3DA6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5408" y="1420794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79" name="Oval 278">
                <a:extLst>
                  <a:ext uri="{FF2B5EF4-FFF2-40B4-BE49-F238E27FC236}">
                    <a16:creationId xmlns:a16="http://schemas.microsoft.com/office/drawing/2014/main" id="{23CBB1AC-B8B0-4B98-9675-1899E1764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0072" y="1572681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0" name="Oval 279">
                <a:extLst>
                  <a:ext uri="{FF2B5EF4-FFF2-40B4-BE49-F238E27FC236}">
                    <a16:creationId xmlns:a16="http://schemas.microsoft.com/office/drawing/2014/main" id="{ED105464-6AFE-41DA-9D6E-6D9626B832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8038" y="1572681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1" name="Oval 280">
                <a:extLst>
                  <a:ext uri="{FF2B5EF4-FFF2-40B4-BE49-F238E27FC236}">
                    <a16:creationId xmlns:a16="http://schemas.microsoft.com/office/drawing/2014/main" id="{BFE9B540-E0DD-4DF8-BF73-C01535E99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0330" y="3931672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2" name="Oval 281">
                <a:extLst>
                  <a:ext uri="{FF2B5EF4-FFF2-40B4-BE49-F238E27FC236}">
                    <a16:creationId xmlns:a16="http://schemas.microsoft.com/office/drawing/2014/main" id="{D331E2D1-705D-481C-BD83-2CA80C7AB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07524" y="2947648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3" name="Oval 282">
                <a:extLst>
                  <a:ext uri="{FF2B5EF4-FFF2-40B4-BE49-F238E27FC236}">
                    <a16:creationId xmlns:a16="http://schemas.microsoft.com/office/drawing/2014/main" id="{BB30145F-D1FC-4EA4-88D0-4030BAEE6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5753" y="5656494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4" name="Oval 283">
                <a:extLst>
                  <a:ext uri="{FF2B5EF4-FFF2-40B4-BE49-F238E27FC236}">
                    <a16:creationId xmlns:a16="http://schemas.microsoft.com/office/drawing/2014/main" id="{92045D86-5E2F-4E89-B54A-DA9C58934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41914" y="5405690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5" name="Oval 284">
                <a:extLst>
                  <a:ext uri="{FF2B5EF4-FFF2-40B4-BE49-F238E27FC236}">
                    <a16:creationId xmlns:a16="http://schemas.microsoft.com/office/drawing/2014/main" id="{63A6D963-09EE-4F77-A2B0-54B94761B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15080" y="4858720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6" name="Oval 285">
                <a:extLst>
                  <a:ext uri="{FF2B5EF4-FFF2-40B4-BE49-F238E27FC236}">
                    <a16:creationId xmlns:a16="http://schemas.microsoft.com/office/drawing/2014/main" id="{2E1A3CA7-8EE8-482E-8C02-C0DF2AD864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5656" y="2086239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7" name="Oval 286">
                <a:extLst>
                  <a:ext uri="{FF2B5EF4-FFF2-40B4-BE49-F238E27FC236}">
                    <a16:creationId xmlns:a16="http://schemas.microsoft.com/office/drawing/2014/main" id="{5DE50BE1-A42A-4E7C-9DB5-30B56EB4C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568" y="3931672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8" name="Oval 287">
                <a:extLst>
                  <a:ext uri="{FF2B5EF4-FFF2-40B4-BE49-F238E27FC236}">
                    <a16:creationId xmlns:a16="http://schemas.microsoft.com/office/drawing/2014/main" id="{06C77583-7975-49C3-9202-607D67A2C6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576" y="2947648"/>
                <a:ext cx="109728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9" name="Oval 288">
                <a:extLst>
                  <a:ext uri="{FF2B5EF4-FFF2-40B4-BE49-F238E27FC236}">
                    <a16:creationId xmlns:a16="http://schemas.microsoft.com/office/drawing/2014/main" id="{A2E27DAC-A5BC-4607-B5AF-FA86C53FEA5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386128" y="3140968"/>
                <a:ext cx="2275840" cy="146304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Revenue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Model</a:t>
                </a:r>
              </a:p>
            </p:txBody>
          </p:sp>
        </p:grpSp>
        <p:grpSp>
          <p:nvGrpSpPr>
            <p:cNvPr id="290" name="Group 289">
              <a:extLst>
                <a:ext uri="{FF2B5EF4-FFF2-40B4-BE49-F238E27FC236}">
                  <a16:creationId xmlns:a16="http://schemas.microsoft.com/office/drawing/2014/main" id="{B12C0C7A-071A-45CE-ACD1-46769518CEE5}"/>
                </a:ext>
              </a:extLst>
            </p:cNvPr>
            <p:cNvGrpSpPr/>
            <p:nvPr/>
          </p:nvGrpSpPr>
          <p:grpSpPr>
            <a:xfrm>
              <a:off x="6346466" y="4389496"/>
              <a:ext cx="2160000" cy="1080000"/>
              <a:chOff x="683568" y="1484784"/>
              <a:chExt cx="7680960" cy="4950171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3600000" lon="0" rev="0"/>
              </a:camera>
              <a:lightRig rig="threePt" dir="t"/>
            </a:scene3d>
          </p:grpSpPr>
          <p:sp>
            <p:nvSpPr>
              <p:cNvPr id="291" name="Partial Circle 290">
                <a:extLst>
                  <a:ext uri="{FF2B5EF4-FFF2-40B4-BE49-F238E27FC236}">
                    <a16:creationId xmlns:a16="http://schemas.microsoft.com/office/drawing/2014/main" id="{B4ECBED8-660D-489A-8968-21802F0B1594}"/>
                  </a:ext>
                </a:extLst>
              </p:cNvPr>
              <p:cNvSpPr/>
              <p:nvPr/>
            </p:nvSpPr>
            <p:spPr bwMode="auto">
              <a:xfrm flipH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16288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2" name="Partial Circle 291">
                <a:extLst>
                  <a:ext uri="{FF2B5EF4-FFF2-40B4-BE49-F238E27FC236}">
                    <a16:creationId xmlns:a16="http://schemas.microsoft.com/office/drawing/2014/main" id="{AA7816EB-0B4A-4E87-85D9-9ADE22E583CD}"/>
                  </a:ext>
                </a:extLst>
              </p:cNvPr>
              <p:cNvSpPr/>
              <p:nvPr/>
            </p:nvSpPr>
            <p:spPr bwMode="auto">
              <a:xfrm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1593113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3" name="Partial Circle 292">
                <a:extLst>
                  <a:ext uri="{FF2B5EF4-FFF2-40B4-BE49-F238E27FC236}">
                    <a16:creationId xmlns:a16="http://schemas.microsoft.com/office/drawing/2014/main" id="{1148DB86-4ACA-483D-91EA-ADA72D6742E7}"/>
                  </a:ext>
                </a:extLst>
              </p:cNvPr>
              <p:cNvSpPr/>
              <p:nvPr/>
            </p:nvSpPr>
            <p:spPr bwMode="auto">
              <a:xfrm>
                <a:off x="683568" y="1484784"/>
                <a:ext cx="7680960" cy="4937760"/>
              </a:xfrm>
              <a:prstGeom prst="pie">
                <a:avLst>
                  <a:gd name="adj1" fmla="val 5401967"/>
                  <a:gd name="adj2" fmla="val 10770471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4" name="Partial Circle 293">
                <a:extLst>
                  <a:ext uri="{FF2B5EF4-FFF2-40B4-BE49-F238E27FC236}">
                    <a16:creationId xmlns:a16="http://schemas.microsoft.com/office/drawing/2014/main" id="{AA7BA59F-E133-4638-9FBF-918BF9DAA952}"/>
                  </a:ext>
                </a:extLst>
              </p:cNvPr>
              <p:cNvSpPr/>
              <p:nvPr/>
            </p:nvSpPr>
            <p:spPr bwMode="auto">
              <a:xfrm>
                <a:off x="683568" y="1484784"/>
                <a:ext cx="7680960" cy="4937760"/>
              </a:xfrm>
              <a:prstGeom prst="pie">
                <a:avLst>
                  <a:gd name="adj1" fmla="val 977"/>
                  <a:gd name="adj2" fmla="val 5408268"/>
                </a:avLst>
              </a:prstGeom>
              <a:solidFill>
                <a:srgbClr val="001E5F">
                  <a:lumMod val="75000"/>
                  <a:lumOff val="25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5" name="Oval 294">
                <a:extLst>
                  <a:ext uri="{FF2B5EF4-FFF2-40B4-BE49-F238E27FC236}">
                    <a16:creationId xmlns:a16="http://schemas.microsoft.com/office/drawing/2014/main" id="{022FF24A-27B4-4F69-9DAC-0131FA2FD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1448" y="5611996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6" name="Oval 295">
                <a:extLst>
                  <a:ext uri="{FF2B5EF4-FFF2-40B4-BE49-F238E27FC236}">
                    <a16:creationId xmlns:a16="http://schemas.microsoft.com/office/drawing/2014/main" id="{CD9E987A-354E-481C-8BC7-65253503F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8232" y="1936058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7" name="Oval 296">
                <a:extLst>
                  <a:ext uri="{FF2B5EF4-FFF2-40B4-BE49-F238E27FC236}">
                    <a16:creationId xmlns:a16="http://schemas.microsoft.com/office/drawing/2014/main" id="{D93AFCDE-FB06-45B3-A1B8-DEBB3ACC0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203" y="1510641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8" name="Oval 297">
                <a:extLst>
                  <a:ext uri="{FF2B5EF4-FFF2-40B4-BE49-F238E27FC236}">
                    <a16:creationId xmlns:a16="http://schemas.microsoft.com/office/drawing/2014/main" id="{8BE5D3AB-6DB8-4943-B2C9-252F22528C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2160" y="5198329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9" name="Oval 298">
                <a:extLst>
                  <a:ext uri="{FF2B5EF4-FFF2-40B4-BE49-F238E27FC236}">
                    <a16:creationId xmlns:a16="http://schemas.microsoft.com/office/drawing/2014/main" id="{959237FB-4666-4AF5-85DF-2DDC25368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9676" y="2991611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0" name="Oval 299">
                <a:extLst>
                  <a:ext uri="{FF2B5EF4-FFF2-40B4-BE49-F238E27FC236}">
                    <a16:creationId xmlns:a16="http://schemas.microsoft.com/office/drawing/2014/main" id="{3EB3C594-DB86-45B8-99B9-19C6C66884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2160" y="1936058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1" name="Oval 300">
                <a:extLst>
                  <a:ext uri="{FF2B5EF4-FFF2-40B4-BE49-F238E27FC236}">
                    <a16:creationId xmlns:a16="http://schemas.microsoft.com/office/drawing/2014/main" id="{DFBE1E68-5F8D-45A2-BF4E-B3147B5993D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386128" y="3140968"/>
                <a:ext cx="2275840" cy="146304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Distribution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Model</a:t>
                </a:r>
              </a:p>
            </p:txBody>
          </p:sp>
          <p:sp>
            <p:nvSpPr>
              <p:cNvPr id="302" name="Oval 301">
                <a:extLst>
                  <a:ext uri="{FF2B5EF4-FFF2-40B4-BE49-F238E27FC236}">
                    <a16:creationId xmlns:a16="http://schemas.microsoft.com/office/drawing/2014/main" id="{F193D030-4F62-4DB3-9304-EFEFB7CC7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1448" y="1510641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3" name="Oval 302">
                <a:extLst>
                  <a:ext uri="{FF2B5EF4-FFF2-40B4-BE49-F238E27FC236}">
                    <a16:creationId xmlns:a16="http://schemas.microsoft.com/office/drawing/2014/main" id="{205C0853-B61E-409C-917B-78F8DF0C8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492" y="2991611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4" name="Oval 303">
                <a:extLst>
                  <a:ext uri="{FF2B5EF4-FFF2-40B4-BE49-F238E27FC236}">
                    <a16:creationId xmlns:a16="http://schemas.microsoft.com/office/drawing/2014/main" id="{51B3BF3E-4AC3-4F36-9F2E-6884166BB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0169" y="4069874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5" name="Oval 304">
                <a:extLst>
                  <a:ext uri="{FF2B5EF4-FFF2-40B4-BE49-F238E27FC236}">
                    <a16:creationId xmlns:a16="http://schemas.microsoft.com/office/drawing/2014/main" id="{C047A667-00DF-4594-902D-A23FA5419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5316" y="5198329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6" name="Oval 305">
                <a:extLst>
                  <a:ext uri="{FF2B5EF4-FFF2-40B4-BE49-F238E27FC236}">
                    <a16:creationId xmlns:a16="http://schemas.microsoft.com/office/drawing/2014/main" id="{43BFA7C5-7C84-486D-822E-6E443B98BD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2287" y="5611996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07" name="Oval 306">
                <a:extLst>
                  <a:ext uri="{FF2B5EF4-FFF2-40B4-BE49-F238E27FC236}">
                    <a16:creationId xmlns:a16="http://schemas.microsoft.com/office/drawing/2014/main" id="{5883253A-EF87-46EB-9CAB-865CF9081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576" y="4069874"/>
                <a:ext cx="1371600" cy="822959"/>
              </a:xfrm>
              <a:prstGeom prst="ellipse">
                <a:avLst/>
              </a:prstGeom>
              <a:solidFill>
                <a:srgbClr val="425690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5C12BCEA-2A55-4BA7-8512-DE5422010F84}"/>
                </a:ext>
              </a:extLst>
            </p:cNvPr>
            <p:cNvGrpSpPr/>
            <p:nvPr/>
          </p:nvGrpSpPr>
          <p:grpSpPr>
            <a:xfrm>
              <a:off x="6346466" y="3985389"/>
              <a:ext cx="2160000" cy="1080000"/>
              <a:chOff x="633868" y="1475966"/>
              <a:chExt cx="7795802" cy="4946578"/>
            </a:xfr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3600000" lon="0" rev="0"/>
              </a:camera>
              <a:lightRig rig="threePt" dir="t"/>
            </a:scene3d>
          </p:grpSpPr>
          <p:sp>
            <p:nvSpPr>
              <p:cNvPr id="309" name="Partial Circle 308">
                <a:extLst>
                  <a:ext uri="{FF2B5EF4-FFF2-40B4-BE49-F238E27FC236}">
                    <a16:creationId xmlns:a16="http://schemas.microsoft.com/office/drawing/2014/main" id="{0FC591CB-B258-458A-9663-CBEF93FF5BCF}"/>
                  </a:ext>
                </a:extLst>
              </p:cNvPr>
              <p:cNvSpPr/>
              <p:nvPr/>
            </p:nvSpPr>
            <p:spPr bwMode="auto">
              <a:xfrm flipV="1">
                <a:off x="677413" y="1484784"/>
                <a:ext cx="7680960" cy="4937760"/>
              </a:xfrm>
              <a:prstGeom prst="pie">
                <a:avLst>
                  <a:gd name="adj1" fmla="val 19897109"/>
                  <a:gd name="adj2" fmla="val 1775671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0" name="Partial Circle 309">
                <a:extLst>
                  <a:ext uri="{FF2B5EF4-FFF2-40B4-BE49-F238E27FC236}">
                    <a16:creationId xmlns:a16="http://schemas.microsoft.com/office/drawing/2014/main" id="{D29FE73D-9F88-4A49-95D0-8AD15A6CD2D7}"/>
                  </a:ext>
                </a:extLst>
              </p:cNvPr>
              <p:cNvSpPr/>
              <p:nvPr/>
            </p:nvSpPr>
            <p:spPr bwMode="auto">
              <a:xfrm flipH="1" flipV="1">
                <a:off x="677413" y="1484784"/>
                <a:ext cx="7680960" cy="4937760"/>
              </a:xfrm>
              <a:prstGeom prst="pie">
                <a:avLst>
                  <a:gd name="adj1" fmla="val 19848232"/>
                  <a:gd name="adj2" fmla="val 1770509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1" name="Partial Circle 310">
                <a:extLst>
                  <a:ext uri="{FF2B5EF4-FFF2-40B4-BE49-F238E27FC236}">
                    <a16:creationId xmlns:a16="http://schemas.microsoft.com/office/drawing/2014/main" id="{0DDB5744-FE57-495F-9210-72796ADB0A40}"/>
                  </a:ext>
                </a:extLst>
              </p:cNvPr>
              <p:cNvSpPr/>
              <p:nvPr/>
            </p:nvSpPr>
            <p:spPr bwMode="auto">
              <a:xfrm flipV="1">
                <a:off x="677413" y="1484784"/>
                <a:ext cx="7680960" cy="4937760"/>
              </a:xfrm>
              <a:prstGeom prst="pie">
                <a:avLst>
                  <a:gd name="adj1" fmla="val 1774230"/>
                  <a:gd name="adj2" fmla="val 9047109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2" name="Partial Circle 311">
                <a:extLst>
                  <a:ext uri="{FF2B5EF4-FFF2-40B4-BE49-F238E27FC236}">
                    <a16:creationId xmlns:a16="http://schemas.microsoft.com/office/drawing/2014/main" id="{EB457EB9-CFDC-44F8-A30F-69B573725C05}"/>
                  </a:ext>
                </a:extLst>
              </p:cNvPr>
              <p:cNvSpPr/>
              <p:nvPr/>
            </p:nvSpPr>
            <p:spPr bwMode="auto">
              <a:xfrm>
                <a:off x="677413" y="1484784"/>
                <a:ext cx="7680960" cy="4937760"/>
              </a:xfrm>
              <a:prstGeom prst="pie">
                <a:avLst>
                  <a:gd name="adj1" fmla="val 1714745"/>
                  <a:gd name="adj2" fmla="val 9055861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3" name="Oval 312">
                <a:extLst>
                  <a:ext uri="{FF2B5EF4-FFF2-40B4-BE49-F238E27FC236}">
                    <a16:creationId xmlns:a16="http://schemas.microsoft.com/office/drawing/2014/main" id="{2E01FF0F-5F9A-4BE6-9065-C5DFE24D0A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0950" y="3539486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4" name="Oval 313">
                <a:extLst>
                  <a:ext uri="{FF2B5EF4-FFF2-40B4-BE49-F238E27FC236}">
                    <a16:creationId xmlns:a16="http://schemas.microsoft.com/office/drawing/2014/main" id="{761BBD8C-B6A4-4EB1-BFFC-1AFCDDAAD3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0874" y="5252597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5" name="Oval 314">
                <a:extLst>
                  <a:ext uri="{FF2B5EF4-FFF2-40B4-BE49-F238E27FC236}">
                    <a16:creationId xmlns:a16="http://schemas.microsoft.com/office/drawing/2014/main" id="{949614B1-F2A4-4C48-848D-80F7EAED8E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2902" y="5252597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6" name="Oval 315">
                <a:extLst>
                  <a:ext uri="{FF2B5EF4-FFF2-40B4-BE49-F238E27FC236}">
                    <a16:creationId xmlns:a16="http://schemas.microsoft.com/office/drawing/2014/main" id="{56F216E7-893A-4AC6-BB6F-8648276215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0847" y="2611112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7" name="Oval 316">
                <a:extLst>
                  <a:ext uri="{FF2B5EF4-FFF2-40B4-BE49-F238E27FC236}">
                    <a16:creationId xmlns:a16="http://schemas.microsoft.com/office/drawing/2014/main" id="{D0C38FB9-F294-466C-9701-F8F62FDE1C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0874" y="1813953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8" name="Oval 317">
                <a:extLst>
                  <a:ext uri="{FF2B5EF4-FFF2-40B4-BE49-F238E27FC236}">
                    <a16:creationId xmlns:a16="http://schemas.microsoft.com/office/drawing/2014/main" id="{A6837240-EA26-4A81-8C60-F93A729C6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0847" y="4467859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9" name="Oval 318">
                <a:extLst>
                  <a:ext uri="{FF2B5EF4-FFF2-40B4-BE49-F238E27FC236}">
                    <a16:creationId xmlns:a16="http://schemas.microsoft.com/office/drawing/2014/main" id="{E81E9AF1-C120-45EF-98D8-E765C0FBB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9430" y="2611112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0" name="Oval 319">
                <a:extLst>
                  <a:ext uri="{FF2B5EF4-FFF2-40B4-BE49-F238E27FC236}">
                    <a16:creationId xmlns:a16="http://schemas.microsoft.com/office/drawing/2014/main" id="{0ED33649-0A2D-4A84-B353-D87830C0DA0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386128" y="3140968"/>
                <a:ext cx="2275840" cy="146304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Product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Model</a:t>
                </a:r>
              </a:p>
            </p:txBody>
          </p:sp>
          <p:sp>
            <p:nvSpPr>
              <p:cNvPr id="321" name="Oval 320">
                <a:extLst>
                  <a:ext uri="{FF2B5EF4-FFF2-40B4-BE49-F238E27FC236}">
                    <a16:creationId xmlns:a16="http://schemas.microsoft.com/office/drawing/2014/main" id="{475F7001-FE20-4C1E-A5FE-62BF8E4C46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7416" y="5599585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2" name="Oval 321">
                <a:extLst>
                  <a:ext uri="{FF2B5EF4-FFF2-40B4-BE49-F238E27FC236}">
                    <a16:creationId xmlns:a16="http://schemas.microsoft.com/office/drawing/2014/main" id="{A6A95F8D-66ED-4446-9BF5-72E924B15F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2902" y="1813953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3" name="Oval 322">
                <a:extLst>
                  <a:ext uri="{FF2B5EF4-FFF2-40B4-BE49-F238E27FC236}">
                    <a16:creationId xmlns:a16="http://schemas.microsoft.com/office/drawing/2014/main" id="{B2B8EAFA-EE47-47FF-8B05-72AAF6DFB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868" y="3539485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4" name="Oval 323">
                <a:extLst>
                  <a:ext uri="{FF2B5EF4-FFF2-40B4-BE49-F238E27FC236}">
                    <a16:creationId xmlns:a16="http://schemas.microsoft.com/office/drawing/2014/main" id="{8ACD5BEE-16D0-41BD-9F78-D07C6A398A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856" y="5599585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5" name="Oval 324">
                <a:extLst>
                  <a:ext uri="{FF2B5EF4-FFF2-40B4-BE49-F238E27FC236}">
                    <a16:creationId xmlns:a16="http://schemas.microsoft.com/office/drawing/2014/main" id="{C85954A1-919B-4CBF-81E0-ABE7E23F1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9430" y="4467859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6" name="Oval 325">
                <a:extLst>
                  <a:ext uri="{FF2B5EF4-FFF2-40B4-BE49-F238E27FC236}">
                    <a16:creationId xmlns:a16="http://schemas.microsoft.com/office/drawing/2014/main" id="{FCA969BF-B5D4-47FF-87A8-F4F7E4AC1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856" y="1475966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7" name="Oval 326">
                <a:extLst>
                  <a:ext uri="{FF2B5EF4-FFF2-40B4-BE49-F238E27FC236}">
                    <a16:creationId xmlns:a16="http://schemas.microsoft.com/office/drawing/2014/main" id="{5742EEAE-F0F1-45E9-BE02-633101E7B8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2289" y="1480514"/>
                <a:ext cx="1188720" cy="822959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18F0C8E-0FC3-EB11-9CF6-38BB1792FC1B}"/>
              </a:ext>
            </a:extLst>
          </p:cNvPr>
          <p:cNvGrpSpPr/>
          <p:nvPr/>
        </p:nvGrpSpPr>
        <p:grpSpPr>
          <a:xfrm>
            <a:off x="77890" y="75656"/>
            <a:ext cx="7795802" cy="4946578"/>
            <a:chOff x="77890" y="75656"/>
            <a:chExt cx="7795802" cy="4946578"/>
          </a:xfrm>
        </p:grpSpPr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AF12B2B6-03E8-4427-8BA1-F153F2B78FE4}"/>
                </a:ext>
              </a:extLst>
            </p:cNvPr>
            <p:cNvGrpSpPr/>
            <p:nvPr/>
          </p:nvGrpSpPr>
          <p:grpSpPr>
            <a:xfrm>
              <a:off x="121435" y="84474"/>
              <a:ext cx="7680960" cy="4937760"/>
              <a:chOff x="677413" y="1484784"/>
              <a:chExt cx="7680960" cy="4937760"/>
            </a:xfrm>
          </p:grpSpPr>
          <p:sp>
            <p:nvSpPr>
              <p:cNvPr id="242" name="Partial Circle 241">
                <a:extLst>
                  <a:ext uri="{FF2B5EF4-FFF2-40B4-BE49-F238E27FC236}">
                    <a16:creationId xmlns:a16="http://schemas.microsoft.com/office/drawing/2014/main" id="{41AC31C0-00EA-46B5-B15F-55583E95B9F1}"/>
                  </a:ext>
                </a:extLst>
              </p:cNvPr>
              <p:cNvSpPr/>
              <p:nvPr/>
            </p:nvSpPr>
            <p:spPr bwMode="auto">
              <a:xfrm flipV="1">
                <a:off x="677413" y="1484784"/>
                <a:ext cx="7680960" cy="4937760"/>
              </a:xfrm>
              <a:prstGeom prst="pie">
                <a:avLst>
                  <a:gd name="adj1" fmla="val 19897109"/>
                  <a:gd name="adj2" fmla="val 1775671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157976EC-B069-49EB-B1A9-1FB66F1922E9}"/>
                  </a:ext>
                </a:extLst>
              </p:cNvPr>
              <p:cNvSpPr txBox="1"/>
              <p:nvPr/>
            </p:nvSpPr>
            <p:spPr>
              <a:xfrm>
                <a:off x="5684396" y="3376583"/>
                <a:ext cx="1479892" cy="1154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Digital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Interactivity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Can it be </a:t>
                </a:r>
                <a:r>
                  <a:rPr lang="en-US" sz="1400" kern="0">
                    <a:solidFill>
                      <a:srgbClr val="FFFFFF"/>
                    </a:solidFill>
                    <a:latin typeface="Arial"/>
                  </a:rPr>
                  <a:t>more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connected?</a:t>
                </a:r>
              </a:p>
            </p:txBody>
          </p:sp>
        </p:grp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96575E31-8444-419C-A898-B7522376BA89}"/>
                </a:ext>
              </a:extLst>
            </p:cNvPr>
            <p:cNvGrpSpPr/>
            <p:nvPr/>
          </p:nvGrpSpPr>
          <p:grpSpPr>
            <a:xfrm>
              <a:off x="121435" y="84474"/>
              <a:ext cx="7680960" cy="4937760"/>
              <a:chOff x="677413" y="1484784"/>
              <a:chExt cx="7680960" cy="4937760"/>
            </a:xfrm>
          </p:grpSpPr>
          <p:sp>
            <p:nvSpPr>
              <p:cNvPr id="245" name="Partial Circle 244">
                <a:extLst>
                  <a:ext uri="{FF2B5EF4-FFF2-40B4-BE49-F238E27FC236}">
                    <a16:creationId xmlns:a16="http://schemas.microsoft.com/office/drawing/2014/main" id="{C7FE0943-A4CA-4478-9B25-F60B02A134DF}"/>
                  </a:ext>
                </a:extLst>
              </p:cNvPr>
              <p:cNvSpPr/>
              <p:nvPr/>
            </p:nvSpPr>
            <p:spPr bwMode="auto">
              <a:xfrm flipH="1" flipV="1">
                <a:off x="677413" y="1484784"/>
                <a:ext cx="7680960" cy="4937760"/>
              </a:xfrm>
              <a:prstGeom prst="pie">
                <a:avLst>
                  <a:gd name="adj1" fmla="val 19848232"/>
                  <a:gd name="adj2" fmla="val 1770509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B6C99C14-4968-4C50-9FDE-5A2AAC97E40E}"/>
                  </a:ext>
                </a:extLst>
              </p:cNvPr>
              <p:cNvSpPr txBox="1"/>
              <p:nvPr/>
            </p:nvSpPr>
            <p:spPr>
              <a:xfrm>
                <a:off x="1880796" y="3376583"/>
                <a:ext cx="1454244" cy="1154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Digital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Intelligence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Can it be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kern="0" dirty="0">
                    <a:solidFill>
                      <a:srgbClr val="FFFFFF"/>
                    </a:solidFill>
                    <a:latin typeface="Arial"/>
                  </a:rPr>
                  <a:t>smarter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?</a:t>
                </a:r>
              </a:p>
            </p:txBody>
          </p:sp>
        </p:grpSp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BFD743B4-6BE5-45FE-94CB-5B21FDC9FDEF}"/>
                </a:ext>
              </a:extLst>
            </p:cNvPr>
            <p:cNvGrpSpPr/>
            <p:nvPr/>
          </p:nvGrpSpPr>
          <p:grpSpPr>
            <a:xfrm>
              <a:off x="121435" y="84474"/>
              <a:ext cx="7680960" cy="4937760"/>
              <a:chOff x="677413" y="1484784"/>
              <a:chExt cx="7680960" cy="4937760"/>
            </a:xfrm>
          </p:grpSpPr>
          <p:sp>
            <p:nvSpPr>
              <p:cNvPr id="248" name="Partial Circle 247">
                <a:extLst>
                  <a:ext uri="{FF2B5EF4-FFF2-40B4-BE49-F238E27FC236}">
                    <a16:creationId xmlns:a16="http://schemas.microsoft.com/office/drawing/2014/main" id="{5F066471-25E8-45B8-9810-EE56DE7DB1D1}"/>
                  </a:ext>
                </a:extLst>
              </p:cNvPr>
              <p:cNvSpPr/>
              <p:nvPr/>
            </p:nvSpPr>
            <p:spPr bwMode="auto">
              <a:xfrm flipV="1">
                <a:off x="677413" y="1484784"/>
                <a:ext cx="7680960" cy="4937760"/>
              </a:xfrm>
              <a:prstGeom prst="pie">
                <a:avLst>
                  <a:gd name="adj1" fmla="val 1774230"/>
                  <a:gd name="adj2" fmla="val 9047109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49" name="TextBox 248">
                <a:extLst>
                  <a:ext uri="{FF2B5EF4-FFF2-40B4-BE49-F238E27FC236}">
                    <a16:creationId xmlns:a16="http://schemas.microsoft.com/office/drawing/2014/main" id="{51744C62-4C43-48FD-BC3F-2501F6E72929}"/>
                  </a:ext>
                </a:extLst>
              </p:cNvPr>
              <p:cNvSpPr txBox="1"/>
              <p:nvPr/>
            </p:nvSpPr>
            <p:spPr>
              <a:xfrm>
                <a:off x="3385211" y="2373704"/>
                <a:ext cx="2265364" cy="623248"/>
              </a:xfrm>
              <a:prstGeom prst="rect">
                <a:avLst/>
              </a:prstGeom>
              <a:solidFill>
                <a:srgbClr val="001E5F"/>
              </a:solidFill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Digital Intangibility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Can it be less physical?</a:t>
                </a:r>
              </a:p>
            </p:txBody>
          </p:sp>
        </p:grpSp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0137C795-ADD3-448C-9573-AB7D5EB6163E}"/>
                </a:ext>
              </a:extLst>
            </p:cNvPr>
            <p:cNvGrpSpPr/>
            <p:nvPr/>
          </p:nvGrpSpPr>
          <p:grpSpPr>
            <a:xfrm>
              <a:off x="121435" y="84474"/>
              <a:ext cx="7680960" cy="4937760"/>
              <a:chOff x="677413" y="1484784"/>
              <a:chExt cx="7680960" cy="4937760"/>
            </a:xfrm>
          </p:grpSpPr>
          <p:sp>
            <p:nvSpPr>
              <p:cNvPr id="251" name="Partial Circle 250">
                <a:extLst>
                  <a:ext uri="{FF2B5EF4-FFF2-40B4-BE49-F238E27FC236}">
                    <a16:creationId xmlns:a16="http://schemas.microsoft.com/office/drawing/2014/main" id="{B53B5840-F281-4ABA-94A1-B61C40CD6B87}"/>
                  </a:ext>
                </a:extLst>
              </p:cNvPr>
              <p:cNvSpPr/>
              <p:nvPr/>
            </p:nvSpPr>
            <p:spPr bwMode="auto">
              <a:xfrm>
                <a:off x="677413" y="1484784"/>
                <a:ext cx="7680960" cy="4937760"/>
              </a:xfrm>
              <a:prstGeom prst="pie">
                <a:avLst>
                  <a:gd name="adj1" fmla="val 1714745"/>
                  <a:gd name="adj2" fmla="val 9055861"/>
                </a:avLst>
              </a:prstGeom>
              <a:solidFill>
                <a:srgbClr val="001E5F"/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252" name="TextBox 251">
                <a:extLst>
                  <a:ext uri="{FF2B5EF4-FFF2-40B4-BE49-F238E27FC236}">
                    <a16:creationId xmlns:a16="http://schemas.microsoft.com/office/drawing/2014/main" id="{E0B7AB8B-0A59-4E90-9483-D1EEC78209B6}"/>
                  </a:ext>
                </a:extLst>
              </p:cNvPr>
              <p:cNvSpPr txBox="1"/>
              <p:nvPr/>
            </p:nvSpPr>
            <p:spPr>
              <a:xfrm>
                <a:off x="3155982" y="4749968"/>
                <a:ext cx="2723823" cy="6232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Digital Reconfiguration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rPr>
                  <a:t>Can it be reshuffled?</a:t>
                </a:r>
              </a:p>
            </p:txBody>
          </p:sp>
        </p:grp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8257A264-9C99-4DEA-8ECE-BB911E79F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4972" y="2139176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Networked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5415921A-7EB5-4325-9B74-567E3D7BA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896" y="3852287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Unbundle</a:t>
              </a:r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F9E984FD-DB07-4B59-9966-AE2E69673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6924" y="3852287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Servitization</a:t>
              </a:r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11AD73BE-B796-491D-A17F-F373C040B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69" y="1210802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noProof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Sensorization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C8C5ED83-572A-4FF8-9D73-B222D36474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896" y="413643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Virtualization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D361DA03-2F0E-48A5-9BC1-ABBB1667D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69" y="3067549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Machine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Learning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BFC972F5-FB75-426C-9AD3-17B8133B0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3452" y="1210802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Remotization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379C3D30-9DBE-48E9-9F44-B1B13B9023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30150" y="1740658"/>
              <a:ext cx="2275840" cy="146304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Digital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Product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Model</a:t>
              </a:r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5C6237A6-CA21-4AB9-BF08-E5315492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1438" y="4199275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Productization</a:t>
              </a:r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AA87BE42-0F0C-4C42-A4DE-206A8D5D9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6924" y="413643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noProof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Mobilization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3256409B-9863-4A75-A56F-C5F860E29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90" y="2139175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noProof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Automation</a:t>
              </a:r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0F740E02-7337-43B3-9DD2-45BD160B9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9878" y="4199275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Solution</a:t>
              </a:r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22067150-39EB-4FBA-A5CE-65F37649C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3452" y="3067549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Co-Creation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69E8057B-030C-4178-80C2-1D4DB529C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9878" y="75656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noProof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Simulation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16245563-EB45-437E-AFBF-68E1DF27C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6311" y="80204"/>
              <a:ext cx="118872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Miniaturization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7A3EE4AE-16D8-4F46-8640-9BEDD0BB0853}"/>
                </a:ext>
              </a:extLst>
            </p:cNvPr>
            <p:cNvSpPr txBox="1"/>
            <p:nvPr/>
          </p:nvSpPr>
          <p:spPr>
            <a:xfrm>
              <a:off x="3435351" y="4031134"/>
              <a:ext cx="10518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i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© Ron Meyer 2021</a:t>
              </a:r>
              <a:endPara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511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DC1FC81-9E72-4D9E-9444-113C8EB02467}"/>
</file>

<file path=customXml/itemProps2.xml><?xml version="1.0" encoding="utf-8"?>
<ds:datastoreItem xmlns:ds="http://schemas.openxmlformats.org/officeDocument/2006/customXml" ds:itemID="{70237210-20A2-4DD0-82A4-A27462F68C3F}"/>
</file>

<file path=customXml/itemProps3.xml><?xml version="1.0" encoding="utf-8"?>
<ds:datastoreItem xmlns:ds="http://schemas.openxmlformats.org/officeDocument/2006/customXml" ds:itemID="{FC899DF9-7AAD-4675-9D17-C5B5C4CC7D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1264</TotalTime>
  <Words>58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2020-11-05T13:12:42Z</dcterms:created>
  <dcterms:modified xsi:type="dcterms:W3CDTF">2025-04-16T12:36:44Z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