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211763" cy="5211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B4AD2-822E-4F1E-AFBB-7E551C670D1A}" v="1" dt="2024-07-31T14:00:43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05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0882" y="852944"/>
            <a:ext cx="4429999" cy="1814466"/>
          </a:xfrm>
        </p:spPr>
        <p:txBody>
          <a:bodyPr anchor="b"/>
          <a:lstStyle>
            <a:lvl1pPr algn="ctr">
              <a:defRPr sz="34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471" y="2737382"/>
            <a:ext cx="3908822" cy="1258303"/>
          </a:xfrm>
        </p:spPr>
        <p:txBody>
          <a:bodyPr/>
          <a:lstStyle>
            <a:lvl1pPr marL="0" indent="0" algn="ctr">
              <a:buNone/>
              <a:defRPr sz="1368"/>
            </a:lvl1pPr>
            <a:lvl2pPr marL="260604" indent="0" algn="ctr">
              <a:buNone/>
              <a:defRPr sz="1140"/>
            </a:lvl2pPr>
            <a:lvl3pPr marL="521208" indent="0" algn="ctr">
              <a:buNone/>
              <a:defRPr sz="1026"/>
            </a:lvl3pPr>
            <a:lvl4pPr marL="781812" indent="0" algn="ctr">
              <a:buNone/>
              <a:defRPr sz="912"/>
            </a:lvl4pPr>
            <a:lvl5pPr marL="1042416" indent="0" algn="ctr">
              <a:buNone/>
              <a:defRPr sz="912"/>
            </a:lvl5pPr>
            <a:lvl6pPr marL="1303020" indent="0" algn="ctr">
              <a:buNone/>
              <a:defRPr sz="912"/>
            </a:lvl6pPr>
            <a:lvl7pPr marL="1563624" indent="0" algn="ctr">
              <a:buNone/>
              <a:defRPr sz="912"/>
            </a:lvl7pPr>
            <a:lvl8pPr marL="1824228" indent="0" algn="ctr">
              <a:buNone/>
              <a:defRPr sz="912"/>
            </a:lvl8pPr>
            <a:lvl9pPr marL="2084832" indent="0" algn="ctr">
              <a:buNone/>
              <a:defRPr sz="91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6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668" y="277478"/>
            <a:ext cx="1123786" cy="441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309" y="277478"/>
            <a:ext cx="3306212" cy="441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5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594" y="1299323"/>
            <a:ext cx="4495146" cy="2167948"/>
          </a:xfrm>
        </p:spPr>
        <p:txBody>
          <a:bodyPr anchor="b"/>
          <a:lstStyle>
            <a:lvl1pPr>
              <a:defRPr sz="34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594" y="3487781"/>
            <a:ext cx="4495146" cy="1140073"/>
          </a:xfrm>
        </p:spPr>
        <p:txBody>
          <a:bodyPr/>
          <a:lstStyle>
            <a:lvl1pPr marL="0" indent="0">
              <a:buNone/>
              <a:defRPr sz="1368">
                <a:solidFill>
                  <a:schemeClr val="tx1"/>
                </a:solidFill>
              </a:defRPr>
            </a:lvl1pPr>
            <a:lvl2pPr marL="260604" indent="0">
              <a:buNone/>
              <a:defRPr sz="1140">
                <a:solidFill>
                  <a:schemeClr val="tx1">
                    <a:tint val="75000"/>
                  </a:schemeClr>
                </a:solidFill>
              </a:defRPr>
            </a:lvl2pPr>
            <a:lvl3pPr marL="521208" indent="0">
              <a:buNone/>
              <a:defRPr sz="1026">
                <a:solidFill>
                  <a:schemeClr val="tx1">
                    <a:tint val="75000"/>
                  </a:schemeClr>
                </a:solidFill>
              </a:defRPr>
            </a:lvl3pPr>
            <a:lvl4pPr marL="781812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4pPr>
            <a:lvl5pPr marL="1042416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5pPr>
            <a:lvl6pPr marL="1303020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6pPr>
            <a:lvl7pPr marL="1563624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7pPr>
            <a:lvl8pPr marL="1824228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8pPr>
            <a:lvl9pPr marL="2084832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5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309" y="1387390"/>
            <a:ext cx="2214999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38455" y="1387390"/>
            <a:ext cx="2214999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7" y="277479"/>
            <a:ext cx="4495146" cy="10073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988" y="1277606"/>
            <a:ext cx="2204820" cy="626135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60604" indent="0">
              <a:buNone/>
              <a:defRPr sz="1140" b="1"/>
            </a:lvl2pPr>
            <a:lvl3pPr marL="521208" indent="0">
              <a:buNone/>
              <a:defRPr sz="1026" b="1"/>
            </a:lvl3pPr>
            <a:lvl4pPr marL="781812" indent="0">
              <a:buNone/>
              <a:defRPr sz="912" b="1"/>
            </a:lvl4pPr>
            <a:lvl5pPr marL="1042416" indent="0">
              <a:buNone/>
              <a:defRPr sz="912" b="1"/>
            </a:lvl5pPr>
            <a:lvl6pPr marL="1303020" indent="0">
              <a:buNone/>
              <a:defRPr sz="912" b="1"/>
            </a:lvl6pPr>
            <a:lvl7pPr marL="1563624" indent="0">
              <a:buNone/>
              <a:defRPr sz="912" b="1"/>
            </a:lvl7pPr>
            <a:lvl8pPr marL="1824228" indent="0">
              <a:buNone/>
              <a:defRPr sz="912" b="1"/>
            </a:lvl8pPr>
            <a:lvl9pPr marL="2084832" indent="0">
              <a:buNone/>
              <a:defRPr sz="9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988" y="1903741"/>
            <a:ext cx="2204820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38455" y="1277606"/>
            <a:ext cx="2215678" cy="626135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60604" indent="0">
              <a:buNone/>
              <a:defRPr sz="1140" b="1"/>
            </a:lvl2pPr>
            <a:lvl3pPr marL="521208" indent="0">
              <a:buNone/>
              <a:defRPr sz="1026" b="1"/>
            </a:lvl3pPr>
            <a:lvl4pPr marL="781812" indent="0">
              <a:buNone/>
              <a:defRPr sz="912" b="1"/>
            </a:lvl4pPr>
            <a:lvl5pPr marL="1042416" indent="0">
              <a:buNone/>
              <a:defRPr sz="912" b="1"/>
            </a:lvl5pPr>
            <a:lvl6pPr marL="1303020" indent="0">
              <a:buNone/>
              <a:defRPr sz="912" b="1"/>
            </a:lvl6pPr>
            <a:lvl7pPr marL="1563624" indent="0">
              <a:buNone/>
              <a:defRPr sz="912" b="1"/>
            </a:lvl7pPr>
            <a:lvl8pPr marL="1824228" indent="0">
              <a:buNone/>
              <a:defRPr sz="912" b="1"/>
            </a:lvl8pPr>
            <a:lvl9pPr marL="2084832" indent="0">
              <a:buNone/>
              <a:defRPr sz="9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38455" y="1903741"/>
            <a:ext cx="2215678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5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2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8" y="347451"/>
            <a:ext cx="1680929" cy="1216078"/>
          </a:xfrm>
        </p:spPr>
        <p:txBody>
          <a:bodyPr anchor="b"/>
          <a:lstStyle>
            <a:lvl1pPr>
              <a:defRPr sz="18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5678" y="750398"/>
            <a:ext cx="2638455" cy="3703730"/>
          </a:xfrm>
        </p:spPr>
        <p:txBody>
          <a:bodyPr/>
          <a:lstStyle>
            <a:lvl1pPr>
              <a:defRPr sz="1824"/>
            </a:lvl1pPr>
            <a:lvl2pPr>
              <a:defRPr sz="1596"/>
            </a:lvl2pPr>
            <a:lvl3pPr>
              <a:defRPr sz="1368"/>
            </a:lvl3pPr>
            <a:lvl4pPr>
              <a:defRPr sz="1140"/>
            </a:lvl4pPr>
            <a:lvl5pPr>
              <a:defRPr sz="1140"/>
            </a:lvl5pPr>
            <a:lvl6pPr>
              <a:defRPr sz="1140"/>
            </a:lvl6pPr>
            <a:lvl7pPr>
              <a:defRPr sz="1140"/>
            </a:lvl7pPr>
            <a:lvl8pPr>
              <a:defRPr sz="1140"/>
            </a:lvl8pPr>
            <a:lvl9pPr>
              <a:defRPr sz="11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988" y="1563529"/>
            <a:ext cx="1680929" cy="2896631"/>
          </a:xfrm>
        </p:spPr>
        <p:txBody>
          <a:bodyPr/>
          <a:lstStyle>
            <a:lvl1pPr marL="0" indent="0">
              <a:buNone/>
              <a:defRPr sz="912"/>
            </a:lvl1pPr>
            <a:lvl2pPr marL="260604" indent="0">
              <a:buNone/>
              <a:defRPr sz="798"/>
            </a:lvl2pPr>
            <a:lvl3pPr marL="521208" indent="0">
              <a:buNone/>
              <a:defRPr sz="684"/>
            </a:lvl3pPr>
            <a:lvl4pPr marL="781812" indent="0">
              <a:buNone/>
              <a:defRPr sz="570"/>
            </a:lvl4pPr>
            <a:lvl5pPr marL="1042416" indent="0">
              <a:buNone/>
              <a:defRPr sz="570"/>
            </a:lvl5pPr>
            <a:lvl6pPr marL="1303020" indent="0">
              <a:buNone/>
              <a:defRPr sz="570"/>
            </a:lvl6pPr>
            <a:lvl7pPr marL="1563624" indent="0">
              <a:buNone/>
              <a:defRPr sz="570"/>
            </a:lvl7pPr>
            <a:lvl8pPr marL="1824228" indent="0">
              <a:buNone/>
              <a:defRPr sz="570"/>
            </a:lvl8pPr>
            <a:lvl9pPr marL="2084832" indent="0">
              <a:buNone/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1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8" y="347451"/>
            <a:ext cx="1680929" cy="1216078"/>
          </a:xfrm>
        </p:spPr>
        <p:txBody>
          <a:bodyPr anchor="b"/>
          <a:lstStyle>
            <a:lvl1pPr>
              <a:defRPr sz="18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15678" y="750398"/>
            <a:ext cx="2638455" cy="3703730"/>
          </a:xfrm>
        </p:spPr>
        <p:txBody>
          <a:bodyPr anchor="t"/>
          <a:lstStyle>
            <a:lvl1pPr marL="0" indent="0">
              <a:buNone/>
              <a:defRPr sz="1824"/>
            </a:lvl1pPr>
            <a:lvl2pPr marL="260604" indent="0">
              <a:buNone/>
              <a:defRPr sz="1596"/>
            </a:lvl2pPr>
            <a:lvl3pPr marL="521208" indent="0">
              <a:buNone/>
              <a:defRPr sz="1368"/>
            </a:lvl3pPr>
            <a:lvl4pPr marL="781812" indent="0">
              <a:buNone/>
              <a:defRPr sz="1140"/>
            </a:lvl4pPr>
            <a:lvl5pPr marL="1042416" indent="0">
              <a:buNone/>
              <a:defRPr sz="1140"/>
            </a:lvl5pPr>
            <a:lvl6pPr marL="1303020" indent="0">
              <a:buNone/>
              <a:defRPr sz="1140"/>
            </a:lvl6pPr>
            <a:lvl7pPr marL="1563624" indent="0">
              <a:buNone/>
              <a:defRPr sz="1140"/>
            </a:lvl7pPr>
            <a:lvl8pPr marL="1824228" indent="0">
              <a:buNone/>
              <a:defRPr sz="1140"/>
            </a:lvl8pPr>
            <a:lvl9pPr marL="2084832" indent="0">
              <a:buNone/>
              <a:defRPr sz="11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988" y="1563529"/>
            <a:ext cx="1680929" cy="2896631"/>
          </a:xfrm>
        </p:spPr>
        <p:txBody>
          <a:bodyPr/>
          <a:lstStyle>
            <a:lvl1pPr marL="0" indent="0">
              <a:buNone/>
              <a:defRPr sz="912"/>
            </a:lvl1pPr>
            <a:lvl2pPr marL="260604" indent="0">
              <a:buNone/>
              <a:defRPr sz="798"/>
            </a:lvl2pPr>
            <a:lvl3pPr marL="521208" indent="0">
              <a:buNone/>
              <a:defRPr sz="684"/>
            </a:lvl3pPr>
            <a:lvl4pPr marL="781812" indent="0">
              <a:buNone/>
              <a:defRPr sz="570"/>
            </a:lvl4pPr>
            <a:lvl5pPr marL="1042416" indent="0">
              <a:buNone/>
              <a:defRPr sz="570"/>
            </a:lvl5pPr>
            <a:lvl6pPr marL="1303020" indent="0">
              <a:buNone/>
              <a:defRPr sz="570"/>
            </a:lvl6pPr>
            <a:lvl7pPr marL="1563624" indent="0">
              <a:buNone/>
              <a:defRPr sz="570"/>
            </a:lvl7pPr>
            <a:lvl8pPr marL="1824228" indent="0">
              <a:buNone/>
              <a:defRPr sz="570"/>
            </a:lvl8pPr>
            <a:lvl9pPr marL="2084832" indent="0">
              <a:buNone/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7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309" y="277479"/>
            <a:ext cx="4495146" cy="1007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309" y="1387390"/>
            <a:ext cx="4495146" cy="3306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8309" y="4830533"/>
            <a:ext cx="11726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6397" y="4830533"/>
            <a:ext cx="1758970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0807" y="4830533"/>
            <a:ext cx="11726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3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21208" rtl="0" eaLnBrk="1" latinLnBrk="0" hangingPunct="1">
        <a:lnSpc>
          <a:spcPct val="90000"/>
        </a:lnSpc>
        <a:spcBef>
          <a:spcPct val="0"/>
        </a:spcBef>
        <a:buNone/>
        <a:defRPr sz="25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302" indent="-130302" algn="l" defTabSz="52120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1pPr>
      <a:lvl2pPr marL="390906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2pPr>
      <a:lvl3pPr marL="651510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140" kern="1200">
          <a:solidFill>
            <a:schemeClr val="tx1"/>
          </a:solidFill>
          <a:latin typeface="+mn-lt"/>
          <a:ea typeface="+mn-ea"/>
          <a:cs typeface="+mn-cs"/>
        </a:defRPr>
      </a:lvl3pPr>
      <a:lvl4pPr marL="912114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4pPr>
      <a:lvl5pPr marL="1172718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5pPr>
      <a:lvl6pPr marL="1433322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6pPr>
      <a:lvl7pPr marL="1693926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7pPr>
      <a:lvl8pPr marL="1954530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8pPr>
      <a:lvl9pPr marL="2215134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1pPr>
      <a:lvl2pPr marL="260604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3pPr>
      <a:lvl4pPr marL="781812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4pPr>
      <a:lvl5pPr marL="1042416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6pPr>
      <a:lvl7pPr marL="1563624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7pPr>
      <a:lvl8pPr marL="1824228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8pPr>
      <a:lvl9pPr marL="2084832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4C4643E9-3FFF-BD97-2CFD-AAEAB76865D3}"/>
              </a:ext>
            </a:extLst>
          </p:cNvPr>
          <p:cNvSpPr/>
          <p:nvPr/>
        </p:nvSpPr>
        <p:spPr>
          <a:xfrm>
            <a:off x="880913" y="758765"/>
            <a:ext cx="3520965" cy="3625807"/>
          </a:xfrm>
          <a:prstGeom prst="ellipse">
            <a:avLst/>
          </a:prstGeom>
          <a:solidFill>
            <a:srgbClr val="F0F4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EF49AA-C14C-4B86-BDEF-38054FD31312}"/>
              </a:ext>
            </a:extLst>
          </p:cNvPr>
          <p:cNvSpPr txBox="1"/>
          <p:nvPr/>
        </p:nvSpPr>
        <p:spPr>
          <a:xfrm rot="18817915">
            <a:off x="3629624" y="4092798"/>
            <a:ext cx="1276430" cy="196599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©Ron Meyer, 2019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322AEF-C6EC-21CA-4EFF-9A718E75A8E1}"/>
              </a:ext>
            </a:extLst>
          </p:cNvPr>
          <p:cNvSpPr txBox="1"/>
          <p:nvPr/>
        </p:nvSpPr>
        <p:spPr>
          <a:xfrm rot="18817915">
            <a:off x="3682381" y="4219461"/>
            <a:ext cx="1412900" cy="217618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©Ron Meyer, 2019</a:t>
            </a:r>
          </a:p>
        </p:txBody>
      </p:sp>
      <p:sp>
        <p:nvSpPr>
          <p:cNvPr id="48" name="Block Arc 47">
            <a:extLst>
              <a:ext uri="{FF2B5EF4-FFF2-40B4-BE49-F238E27FC236}">
                <a16:creationId xmlns:a16="http://schemas.microsoft.com/office/drawing/2014/main" id="{F1C33232-E502-CA38-DF6E-B61996C7124B}"/>
              </a:ext>
            </a:extLst>
          </p:cNvPr>
          <p:cNvSpPr/>
          <p:nvPr/>
        </p:nvSpPr>
        <p:spPr bwMode="auto">
          <a:xfrm rot="7200000" flipH="1" flipV="1">
            <a:off x="136000" y="123821"/>
            <a:ext cx="4937760" cy="4937760"/>
          </a:xfrm>
          <a:prstGeom prst="blockArc">
            <a:avLst>
              <a:gd name="adj1" fmla="val 10800000"/>
              <a:gd name="adj2" fmla="val 14413498"/>
              <a:gd name="adj3" fmla="val 15327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266BE9F0-4D72-D9CF-CCF5-CDC63DB7C00D}"/>
              </a:ext>
            </a:extLst>
          </p:cNvPr>
          <p:cNvSpPr/>
          <p:nvPr/>
        </p:nvSpPr>
        <p:spPr bwMode="auto">
          <a:xfrm>
            <a:off x="136000" y="123821"/>
            <a:ext cx="4937760" cy="4937760"/>
          </a:xfrm>
          <a:prstGeom prst="blockArc">
            <a:avLst>
              <a:gd name="adj1" fmla="val 10800000"/>
              <a:gd name="adj2" fmla="val 14415681"/>
              <a:gd name="adj3" fmla="val 1530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" name="Block Arc 53">
            <a:extLst>
              <a:ext uri="{FF2B5EF4-FFF2-40B4-BE49-F238E27FC236}">
                <a16:creationId xmlns:a16="http://schemas.microsoft.com/office/drawing/2014/main" id="{27BE1A85-D703-776A-7CB0-6BE91E0BD21C}"/>
              </a:ext>
            </a:extLst>
          </p:cNvPr>
          <p:cNvSpPr/>
          <p:nvPr/>
        </p:nvSpPr>
        <p:spPr bwMode="auto">
          <a:xfrm rot="7200000">
            <a:off x="136000" y="123821"/>
            <a:ext cx="4937760" cy="4937760"/>
          </a:xfrm>
          <a:prstGeom prst="blockArc">
            <a:avLst>
              <a:gd name="adj1" fmla="val 10793180"/>
              <a:gd name="adj2" fmla="val 14401803"/>
              <a:gd name="adj3" fmla="val 15341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7" name="Block Arc 56">
            <a:extLst>
              <a:ext uri="{FF2B5EF4-FFF2-40B4-BE49-F238E27FC236}">
                <a16:creationId xmlns:a16="http://schemas.microsoft.com/office/drawing/2014/main" id="{704F7F3B-EBDF-7174-CE1B-CCCBAEA322C5}"/>
              </a:ext>
            </a:extLst>
          </p:cNvPr>
          <p:cNvSpPr/>
          <p:nvPr/>
        </p:nvSpPr>
        <p:spPr bwMode="auto">
          <a:xfrm rot="3600000" flipH="1" flipV="1">
            <a:off x="136000" y="123821"/>
            <a:ext cx="4937760" cy="4937760"/>
          </a:xfrm>
          <a:prstGeom prst="blockArc">
            <a:avLst>
              <a:gd name="adj1" fmla="val 10800000"/>
              <a:gd name="adj2" fmla="val 14413052"/>
              <a:gd name="adj3" fmla="val 15302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1951916-8142-5363-2A68-BF0F500AC6C4}"/>
              </a:ext>
            </a:extLst>
          </p:cNvPr>
          <p:cNvCxnSpPr>
            <a:cxnSpLocks/>
          </p:cNvCxnSpPr>
          <p:nvPr/>
        </p:nvCxnSpPr>
        <p:spPr bwMode="auto">
          <a:xfrm>
            <a:off x="1751844" y="1127501"/>
            <a:ext cx="1699692" cy="2956761"/>
          </a:xfrm>
          <a:prstGeom prst="line">
            <a:avLst/>
          </a:prstGeom>
          <a:solidFill>
            <a:srgbClr val="425690"/>
          </a:solidFill>
          <a:ln w="9525" cap="flat" cmpd="sng" algn="ctr">
            <a:solidFill>
              <a:srgbClr val="00257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BB3A482-0057-30FA-F927-1A80A03C7C57}"/>
              </a:ext>
            </a:extLst>
          </p:cNvPr>
          <p:cNvCxnSpPr>
            <a:cxnSpLocks/>
          </p:cNvCxnSpPr>
          <p:nvPr/>
        </p:nvCxnSpPr>
        <p:spPr bwMode="auto">
          <a:xfrm>
            <a:off x="906517" y="2587049"/>
            <a:ext cx="3758319" cy="5652"/>
          </a:xfrm>
          <a:prstGeom prst="line">
            <a:avLst/>
          </a:prstGeom>
          <a:solidFill>
            <a:srgbClr val="425690"/>
          </a:solidFill>
          <a:ln w="9525" cap="flat" cmpd="sng" algn="ctr">
            <a:solidFill>
              <a:srgbClr val="00257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43420DF-D80F-3D01-B99B-468355A28979}"/>
              </a:ext>
            </a:extLst>
          </p:cNvPr>
          <p:cNvCxnSpPr>
            <a:cxnSpLocks/>
          </p:cNvCxnSpPr>
          <p:nvPr/>
        </p:nvCxnSpPr>
        <p:spPr bwMode="auto">
          <a:xfrm flipH="1">
            <a:off x="1775388" y="1127501"/>
            <a:ext cx="1676148" cy="2907536"/>
          </a:xfrm>
          <a:prstGeom prst="line">
            <a:avLst/>
          </a:prstGeom>
          <a:solidFill>
            <a:srgbClr val="425690"/>
          </a:solidFill>
          <a:ln w="9525" cap="flat" cmpd="sng" algn="ctr">
            <a:solidFill>
              <a:srgbClr val="00257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Block Arc 86">
            <a:extLst>
              <a:ext uri="{FF2B5EF4-FFF2-40B4-BE49-F238E27FC236}">
                <a16:creationId xmlns:a16="http://schemas.microsoft.com/office/drawing/2014/main" id="{31A6BC23-132D-448F-BB19-AD61D10B6FD2}"/>
              </a:ext>
            </a:extLst>
          </p:cNvPr>
          <p:cNvSpPr/>
          <p:nvPr/>
        </p:nvSpPr>
        <p:spPr bwMode="auto">
          <a:xfrm rot="3600000">
            <a:off x="136000" y="123821"/>
            <a:ext cx="4937760" cy="4937760"/>
          </a:xfrm>
          <a:prstGeom prst="blockArc">
            <a:avLst>
              <a:gd name="adj1" fmla="val 10800000"/>
              <a:gd name="adj2" fmla="val 14396715"/>
              <a:gd name="adj3" fmla="val 15336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2" name="Block Arc 91">
            <a:extLst>
              <a:ext uri="{FF2B5EF4-FFF2-40B4-BE49-F238E27FC236}">
                <a16:creationId xmlns:a16="http://schemas.microsoft.com/office/drawing/2014/main" id="{012D89CC-B093-0F3F-7886-6CA9BCAD6960}"/>
              </a:ext>
            </a:extLst>
          </p:cNvPr>
          <p:cNvSpPr/>
          <p:nvPr/>
        </p:nvSpPr>
        <p:spPr bwMode="auto">
          <a:xfrm flipH="1" flipV="1">
            <a:off x="136000" y="123821"/>
            <a:ext cx="4937760" cy="4937760"/>
          </a:xfrm>
          <a:prstGeom prst="blockArc">
            <a:avLst>
              <a:gd name="adj1" fmla="val 10800000"/>
              <a:gd name="adj2" fmla="val 14414314"/>
              <a:gd name="adj3" fmla="val 15327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9895C-77D7-5057-B58D-9DB4927852B2}"/>
              </a:ext>
            </a:extLst>
          </p:cNvPr>
          <p:cNvSpPr txBox="1"/>
          <p:nvPr/>
        </p:nvSpPr>
        <p:spPr>
          <a:xfrm rot="60000">
            <a:off x="1402191" y="627714"/>
            <a:ext cx="2437599" cy="1326307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3578073"/>
              </a:avLst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Marketplace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 Supply &amp; Demand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4B82C2-836E-23BA-AA9F-E16D3D83FAC5}"/>
              </a:ext>
            </a:extLst>
          </p:cNvPr>
          <p:cNvSpPr txBox="1"/>
          <p:nvPr/>
        </p:nvSpPr>
        <p:spPr>
          <a:xfrm rot="3708482">
            <a:off x="2407013" y="1220614"/>
            <a:ext cx="2437599" cy="1611043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 Billing &amp; Paying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78812A-FC3B-B42D-E2C5-7F672A2EE64B}"/>
              </a:ext>
            </a:extLst>
          </p:cNvPr>
          <p:cNvSpPr txBox="1"/>
          <p:nvPr/>
        </p:nvSpPr>
        <p:spPr>
          <a:xfrm rot="17743036">
            <a:off x="2448023" y="2394401"/>
            <a:ext cx="2437599" cy="1611674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2233731"/>
              </a:avLst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of Contacts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60D4C5-46D0-AF08-5968-356516A80D5E}"/>
              </a:ext>
            </a:extLst>
          </p:cNvPr>
          <p:cNvSpPr txBox="1"/>
          <p:nvPr/>
        </p:nvSpPr>
        <p:spPr>
          <a:xfrm>
            <a:off x="1418129" y="3014467"/>
            <a:ext cx="2437599" cy="159343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1733223"/>
              </a:avLst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for Messaging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1061E9-BB9D-4594-8648-AA6631A9BE50}"/>
              </a:ext>
            </a:extLst>
          </p:cNvPr>
          <p:cNvSpPr txBox="1"/>
          <p:nvPr/>
        </p:nvSpPr>
        <p:spPr>
          <a:xfrm rot="3571506">
            <a:off x="335735" y="2989354"/>
            <a:ext cx="1717464" cy="766054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Repository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Supply Library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5B3B7D-D48F-0983-AA74-3E6CADC664D8}"/>
              </a:ext>
            </a:extLst>
          </p:cNvPr>
          <p:cNvSpPr txBox="1"/>
          <p:nvPr/>
        </p:nvSpPr>
        <p:spPr>
          <a:xfrm rot="17993380">
            <a:off x="186417" y="1265843"/>
            <a:ext cx="2437599" cy="1313814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1174915"/>
              </a:avLst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 Queries &amp; Information</a:t>
            </a: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0FF6B9C5-852C-2D96-468A-24B2EDEC9697}"/>
              </a:ext>
            </a:extLst>
          </p:cNvPr>
          <p:cNvSpPr txBox="1"/>
          <p:nvPr/>
        </p:nvSpPr>
        <p:spPr>
          <a:xfrm rot="18643809">
            <a:off x="3224903" y="3453503"/>
            <a:ext cx="1043876" cy="230832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1047261"/>
              </a:avLst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2019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5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F3FBE0-7470-4497-8DA6-E346229CC7EC}"/>
</file>

<file path=customXml/itemProps2.xml><?xml version="1.0" encoding="utf-8"?>
<ds:datastoreItem xmlns:ds="http://schemas.openxmlformats.org/officeDocument/2006/customXml" ds:itemID="{CD66552F-5C0C-40AD-A2D8-533137E90B08}"/>
</file>

<file path=customXml/itemProps3.xml><?xml version="1.0" encoding="utf-8"?>
<ds:datastoreItem xmlns:ds="http://schemas.openxmlformats.org/officeDocument/2006/customXml" ds:itemID="{975480A9-CBA2-41ED-927B-307E09B61F4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40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2019-05-24T12:22:11Z</dcterms:created>
  <dcterms:modified xsi:type="dcterms:W3CDTF">2025-04-16T11:25:03Z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