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5211763" cy="5211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CEEE42-E26A-4CEA-AB7A-50BF8FF7A38C}" v="2" dt="2024-01-05T21:28:52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05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882" y="852944"/>
            <a:ext cx="4429999" cy="1814466"/>
          </a:xfrm>
        </p:spPr>
        <p:txBody>
          <a:bodyPr anchor="b"/>
          <a:lstStyle>
            <a:lvl1pPr algn="ctr">
              <a:defRPr sz="34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471" y="2737382"/>
            <a:ext cx="3908822" cy="1258303"/>
          </a:xfrm>
        </p:spPr>
        <p:txBody>
          <a:bodyPr/>
          <a:lstStyle>
            <a:lvl1pPr marL="0" indent="0" algn="ctr">
              <a:buNone/>
              <a:defRPr sz="1368"/>
            </a:lvl1pPr>
            <a:lvl2pPr marL="260604" indent="0" algn="ctr">
              <a:buNone/>
              <a:defRPr sz="1140"/>
            </a:lvl2pPr>
            <a:lvl3pPr marL="521208" indent="0" algn="ctr">
              <a:buNone/>
              <a:defRPr sz="1026"/>
            </a:lvl3pPr>
            <a:lvl4pPr marL="781812" indent="0" algn="ctr">
              <a:buNone/>
              <a:defRPr sz="912"/>
            </a:lvl4pPr>
            <a:lvl5pPr marL="1042416" indent="0" algn="ctr">
              <a:buNone/>
              <a:defRPr sz="912"/>
            </a:lvl5pPr>
            <a:lvl6pPr marL="1303020" indent="0" algn="ctr">
              <a:buNone/>
              <a:defRPr sz="912"/>
            </a:lvl6pPr>
            <a:lvl7pPr marL="1563624" indent="0" algn="ctr">
              <a:buNone/>
              <a:defRPr sz="912"/>
            </a:lvl7pPr>
            <a:lvl8pPr marL="1824228" indent="0" algn="ctr">
              <a:buNone/>
              <a:defRPr sz="912"/>
            </a:lvl8pPr>
            <a:lvl9pPr marL="2084832" indent="0" algn="ctr">
              <a:buNone/>
              <a:defRPr sz="91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668" y="277478"/>
            <a:ext cx="1123786" cy="4416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309" y="277478"/>
            <a:ext cx="3306212" cy="4416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5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5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4" y="1299323"/>
            <a:ext cx="4495146" cy="2167948"/>
          </a:xfrm>
        </p:spPr>
        <p:txBody>
          <a:bodyPr anchor="b"/>
          <a:lstStyle>
            <a:lvl1pPr>
              <a:defRPr sz="34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594" y="3487781"/>
            <a:ext cx="4495146" cy="1140073"/>
          </a:xfrm>
        </p:spPr>
        <p:txBody>
          <a:bodyPr/>
          <a:lstStyle>
            <a:lvl1pPr marL="0" indent="0">
              <a:buNone/>
              <a:defRPr sz="1368">
                <a:solidFill>
                  <a:schemeClr val="tx1"/>
                </a:solidFill>
              </a:defRPr>
            </a:lvl1pPr>
            <a:lvl2pPr marL="260604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2pPr>
            <a:lvl3pPr marL="521208" indent="0">
              <a:buNone/>
              <a:defRPr sz="1026">
                <a:solidFill>
                  <a:schemeClr val="tx1">
                    <a:tint val="75000"/>
                  </a:schemeClr>
                </a:solidFill>
              </a:defRPr>
            </a:lvl3pPr>
            <a:lvl4pPr marL="781812" indent="0">
              <a:buNone/>
              <a:defRPr sz="912">
                <a:solidFill>
                  <a:schemeClr val="tx1">
                    <a:tint val="75000"/>
                  </a:schemeClr>
                </a:solidFill>
              </a:defRPr>
            </a:lvl4pPr>
            <a:lvl5pPr marL="1042416" indent="0">
              <a:buNone/>
              <a:defRPr sz="912">
                <a:solidFill>
                  <a:schemeClr val="tx1">
                    <a:tint val="75000"/>
                  </a:schemeClr>
                </a:solidFill>
              </a:defRPr>
            </a:lvl5pPr>
            <a:lvl6pPr marL="1303020" indent="0">
              <a:buNone/>
              <a:defRPr sz="912">
                <a:solidFill>
                  <a:schemeClr val="tx1">
                    <a:tint val="75000"/>
                  </a:schemeClr>
                </a:solidFill>
              </a:defRPr>
            </a:lvl6pPr>
            <a:lvl7pPr marL="1563624" indent="0">
              <a:buNone/>
              <a:defRPr sz="912">
                <a:solidFill>
                  <a:schemeClr val="tx1">
                    <a:tint val="75000"/>
                  </a:schemeClr>
                </a:solidFill>
              </a:defRPr>
            </a:lvl7pPr>
            <a:lvl8pPr marL="1824228" indent="0">
              <a:buNone/>
              <a:defRPr sz="912">
                <a:solidFill>
                  <a:schemeClr val="tx1">
                    <a:tint val="75000"/>
                  </a:schemeClr>
                </a:solidFill>
              </a:defRPr>
            </a:lvl8pPr>
            <a:lvl9pPr marL="2084832" indent="0">
              <a:buNone/>
              <a:defRPr sz="9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5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309" y="1387390"/>
            <a:ext cx="2214999" cy="3306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38455" y="1387390"/>
            <a:ext cx="2214999" cy="3306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0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87" y="277479"/>
            <a:ext cx="4495146" cy="10073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988" y="1277606"/>
            <a:ext cx="2204820" cy="626135"/>
          </a:xfrm>
        </p:spPr>
        <p:txBody>
          <a:bodyPr anchor="b"/>
          <a:lstStyle>
            <a:lvl1pPr marL="0" indent="0">
              <a:buNone/>
              <a:defRPr sz="1368" b="1"/>
            </a:lvl1pPr>
            <a:lvl2pPr marL="260604" indent="0">
              <a:buNone/>
              <a:defRPr sz="1140" b="1"/>
            </a:lvl2pPr>
            <a:lvl3pPr marL="521208" indent="0">
              <a:buNone/>
              <a:defRPr sz="1026" b="1"/>
            </a:lvl3pPr>
            <a:lvl4pPr marL="781812" indent="0">
              <a:buNone/>
              <a:defRPr sz="912" b="1"/>
            </a:lvl4pPr>
            <a:lvl5pPr marL="1042416" indent="0">
              <a:buNone/>
              <a:defRPr sz="912" b="1"/>
            </a:lvl5pPr>
            <a:lvl6pPr marL="1303020" indent="0">
              <a:buNone/>
              <a:defRPr sz="912" b="1"/>
            </a:lvl6pPr>
            <a:lvl7pPr marL="1563624" indent="0">
              <a:buNone/>
              <a:defRPr sz="912" b="1"/>
            </a:lvl7pPr>
            <a:lvl8pPr marL="1824228" indent="0">
              <a:buNone/>
              <a:defRPr sz="912" b="1"/>
            </a:lvl8pPr>
            <a:lvl9pPr marL="2084832" indent="0">
              <a:buNone/>
              <a:defRPr sz="9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988" y="1903741"/>
            <a:ext cx="2204820" cy="2800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38455" y="1277606"/>
            <a:ext cx="2215678" cy="626135"/>
          </a:xfrm>
        </p:spPr>
        <p:txBody>
          <a:bodyPr anchor="b"/>
          <a:lstStyle>
            <a:lvl1pPr marL="0" indent="0">
              <a:buNone/>
              <a:defRPr sz="1368" b="1"/>
            </a:lvl1pPr>
            <a:lvl2pPr marL="260604" indent="0">
              <a:buNone/>
              <a:defRPr sz="1140" b="1"/>
            </a:lvl2pPr>
            <a:lvl3pPr marL="521208" indent="0">
              <a:buNone/>
              <a:defRPr sz="1026" b="1"/>
            </a:lvl3pPr>
            <a:lvl4pPr marL="781812" indent="0">
              <a:buNone/>
              <a:defRPr sz="912" b="1"/>
            </a:lvl4pPr>
            <a:lvl5pPr marL="1042416" indent="0">
              <a:buNone/>
              <a:defRPr sz="912" b="1"/>
            </a:lvl5pPr>
            <a:lvl6pPr marL="1303020" indent="0">
              <a:buNone/>
              <a:defRPr sz="912" b="1"/>
            </a:lvl6pPr>
            <a:lvl7pPr marL="1563624" indent="0">
              <a:buNone/>
              <a:defRPr sz="912" b="1"/>
            </a:lvl7pPr>
            <a:lvl8pPr marL="1824228" indent="0">
              <a:buNone/>
              <a:defRPr sz="912" b="1"/>
            </a:lvl8pPr>
            <a:lvl9pPr marL="2084832" indent="0">
              <a:buNone/>
              <a:defRPr sz="9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38455" y="1903741"/>
            <a:ext cx="2215678" cy="2800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5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5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2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88" y="347451"/>
            <a:ext cx="1680929" cy="1216078"/>
          </a:xfrm>
        </p:spPr>
        <p:txBody>
          <a:bodyPr anchor="b"/>
          <a:lstStyle>
            <a:lvl1pPr>
              <a:defRPr sz="18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5678" y="750398"/>
            <a:ext cx="2638455" cy="3703730"/>
          </a:xfrm>
        </p:spPr>
        <p:txBody>
          <a:bodyPr/>
          <a:lstStyle>
            <a:lvl1pPr>
              <a:defRPr sz="1824"/>
            </a:lvl1pPr>
            <a:lvl2pPr>
              <a:defRPr sz="1596"/>
            </a:lvl2pPr>
            <a:lvl3pPr>
              <a:defRPr sz="1368"/>
            </a:lvl3pPr>
            <a:lvl4pPr>
              <a:defRPr sz="1140"/>
            </a:lvl4pPr>
            <a:lvl5pPr>
              <a:defRPr sz="1140"/>
            </a:lvl5pPr>
            <a:lvl6pPr>
              <a:defRPr sz="1140"/>
            </a:lvl6pPr>
            <a:lvl7pPr>
              <a:defRPr sz="1140"/>
            </a:lvl7pPr>
            <a:lvl8pPr>
              <a:defRPr sz="1140"/>
            </a:lvl8pPr>
            <a:lvl9pPr>
              <a:defRPr sz="11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988" y="1563529"/>
            <a:ext cx="1680929" cy="2896631"/>
          </a:xfrm>
        </p:spPr>
        <p:txBody>
          <a:bodyPr/>
          <a:lstStyle>
            <a:lvl1pPr marL="0" indent="0">
              <a:buNone/>
              <a:defRPr sz="912"/>
            </a:lvl1pPr>
            <a:lvl2pPr marL="260604" indent="0">
              <a:buNone/>
              <a:defRPr sz="798"/>
            </a:lvl2pPr>
            <a:lvl3pPr marL="521208" indent="0">
              <a:buNone/>
              <a:defRPr sz="684"/>
            </a:lvl3pPr>
            <a:lvl4pPr marL="781812" indent="0">
              <a:buNone/>
              <a:defRPr sz="570"/>
            </a:lvl4pPr>
            <a:lvl5pPr marL="1042416" indent="0">
              <a:buNone/>
              <a:defRPr sz="570"/>
            </a:lvl5pPr>
            <a:lvl6pPr marL="1303020" indent="0">
              <a:buNone/>
              <a:defRPr sz="570"/>
            </a:lvl6pPr>
            <a:lvl7pPr marL="1563624" indent="0">
              <a:buNone/>
              <a:defRPr sz="570"/>
            </a:lvl7pPr>
            <a:lvl8pPr marL="1824228" indent="0">
              <a:buNone/>
              <a:defRPr sz="570"/>
            </a:lvl8pPr>
            <a:lvl9pPr marL="2084832" indent="0">
              <a:buNone/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1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88" y="347451"/>
            <a:ext cx="1680929" cy="1216078"/>
          </a:xfrm>
        </p:spPr>
        <p:txBody>
          <a:bodyPr anchor="b"/>
          <a:lstStyle>
            <a:lvl1pPr>
              <a:defRPr sz="18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15678" y="750398"/>
            <a:ext cx="2638455" cy="3703730"/>
          </a:xfrm>
        </p:spPr>
        <p:txBody>
          <a:bodyPr anchor="t"/>
          <a:lstStyle>
            <a:lvl1pPr marL="0" indent="0">
              <a:buNone/>
              <a:defRPr sz="1824"/>
            </a:lvl1pPr>
            <a:lvl2pPr marL="260604" indent="0">
              <a:buNone/>
              <a:defRPr sz="1596"/>
            </a:lvl2pPr>
            <a:lvl3pPr marL="521208" indent="0">
              <a:buNone/>
              <a:defRPr sz="1368"/>
            </a:lvl3pPr>
            <a:lvl4pPr marL="781812" indent="0">
              <a:buNone/>
              <a:defRPr sz="1140"/>
            </a:lvl4pPr>
            <a:lvl5pPr marL="1042416" indent="0">
              <a:buNone/>
              <a:defRPr sz="1140"/>
            </a:lvl5pPr>
            <a:lvl6pPr marL="1303020" indent="0">
              <a:buNone/>
              <a:defRPr sz="1140"/>
            </a:lvl6pPr>
            <a:lvl7pPr marL="1563624" indent="0">
              <a:buNone/>
              <a:defRPr sz="1140"/>
            </a:lvl7pPr>
            <a:lvl8pPr marL="1824228" indent="0">
              <a:buNone/>
              <a:defRPr sz="1140"/>
            </a:lvl8pPr>
            <a:lvl9pPr marL="2084832" indent="0">
              <a:buNone/>
              <a:defRPr sz="11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988" y="1563529"/>
            <a:ext cx="1680929" cy="2896631"/>
          </a:xfrm>
        </p:spPr>
        <p:txBody>
          <a:bodyPr/>
          <a:lstStyle>
            <a:lvl1pPr marL="0" indent="0">
              <a:buNone/>
              <a:defRPr sz="912"/>
            </a:lvl1pPr>
            <a:lvl2pPr marL="260604" indent="0">
              <a:buNone/>
              <a:defRPr sz="798"/>
            </a:lvl2pPr>
            <a:lvl3pPr marL="521208" indent="0">
              <a:buNone/>
              <a:defRPr sz="684"/>
            </a:lvl3pPr>
            <a:lvl4pPr marL="781812" indent="0">
              <a:buNone/>
              <a:defRPr sz="570"/>
            </a:lvl4pPr>
            <a:lvl5pPr marL="1042416" indent="0">
              <a:buNone/>
              <a:defRPr sz="570"/>
            </a:lvl5pPr>
            <a:lvl6pPr marL="1303020" indent="0">
              <a:buNone/>
              <a:defRPr sz="570"/>
            </a:lvl6pPr>
            <a:lvl7pPr marL="1563624" indent="0">
              <a:buNone/>
              <a:defRPr sz="570"/>
            </a:lvl7pPr>
            <a:lvl8pPr marL="1824228" indent="0">
              <a:buNone/>
              <a:defRPr sz="570"/>
            </a:lvl8pPr>
            <a:lvl9pPr marL="2084832" indent="0">
              <a:buNone/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7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309" y="277479"/>
            <a:ext cx="4495146" cy="1007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309" y="1387390"/>
            <a:ext cx="4495146" cy="3306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8309" y="4830533"/>
            <a:ext cx="1172647" cy="277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6397" y="4830533"/>
            <a:ext cx="1758970" cy="277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0807" y="4830533"/>
            <a:ext cx="1172647" cy="277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3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21208" rtl="0" eaLnBrk="1" latinLnBrk="0" hangingPunct="1">
        <a:lnSpc>
          <a:spcPct val="90000"/>
        </a:lnSpc>
        <a:spcBef>
          <a:spcPct val="0"/>
        </a:spcBef>
        <a:buNone/>
        <a:defRPr sz="25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302" indent="-130302" algn="l" defTabSz="521208" rtl="0" eaLnBrk="1" latinLnBrk="0" hangingPunct="1">
        <a:lnSpc>
          <a:spcPct val="90000"/>
        </a:lnSpc>
        <a:spcBef>
          <a:spcPts val="570"/>
        </a:spcBef>
        <a:buFont typeface="Arial" panose="020B0604020202020204" pitchFamily="34" charset="0"/>
        <a:buChar char="•"/>
        <a:defRPr sz="1596" kern="1200">
          <a:solidFill>
            <a:schemeClr val="tx1"/>
          </a:solidFill>
          <a:latin typeface="+mn-lt"/>
          <a:ea typeface="+mn-ea"/>
          <a:cs typeface="+mn-cs"/>
        </a:defRPr>
      </a:lvl1pPr>
      <a:lvl2pPr marL="390906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368" kern="1200">
          <a:solidFill>
            <a:schemeClr val="tx1"/>
          </a:solidFill>
          <a:latin typeface="+mn-lt"/>
          <a:ea typeface="+mn-ea"/>
          <a:cs typeface="+mn-cs"/>
        </a:defRPr>
      </a:lvl2pPr>
      <a:lvl3pPr marL="651510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3pPr>
      <a:lvl4pPr marL="912114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6" kern="1200">
          <a:solidFill>
            <a:schemeClr val="tx1"/>
          </a:solidFill>
          <a:latin typeface="+mn-lt"/>
          <a:ea typeface="+mn-ea"/>
          <a:cs typeface="+mn-cs"/>
        </a:defRPr>
      </a:lvl4pPr>
      <a:lvl5pPr marL="1172718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6" kern="1200">
          <a:solidFill>
            <a:schemeClr val="tx1"/>
          </a:solidFill>
          <a:latin typeface="+mn-lt"/>
          <a:ea typeface="+mn-ea"/>
          <a:cs typeface="+mn-cs"/>
        </a:defRPr>
      </a:lvl5pPr>
      <a:lvl6pPr marL="1433322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6" kern="1200">
          <a:solidFill>
            <a:schemeClr val="tx1"/>
          </a:solidFill>
          <a:latin typeface="+mn-lt"/>
          <a:ea typeface="+mn-ea"/>
          <a:cs typeface="+mn-cs"/>
        </a:defRPr>
      </a:lvl6pPr>
      <a:lvl7pPr marL="1693926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6" kern="1200">
          <a:solidFill>
            <a:schemeClr val="tx1"/>
          </a:solidFill>
          <a:latin typeface="+mn-lt"/>
          <a:ea typeface="+mn-ea"/>
          <a:cs typeface="+mn-cs"/>
        </a:defRPr>
      </a:lvl7pPr>
      <a:lvl8pPr marL="1954530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6" kern="1200">
          <a:solidFill>
            <a:schemeClr val="tx1"/>
          </a:solidFill>
          <a:latin typeface="+mn-lt"/>
          <a:ea typeface="+mn-ea"/>
          <a:cs typeface="+mn-cs"/>
        </a:defRPr>
      </a:lvl8pPr>
      <a:lvl9pPr marL="2215134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1pPr>
      <a:lvl2pPr marL="260604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3pPr>
      <a:lvl4pPr marL="781812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4pPr>
      <a:lvl5pPr marL="1042416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6pPr>
      <a:lvl7pPr marL="1563624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7pPr>
      <a:lvl8pPr marL="1824228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8pPr>
      <a:lvl9pPr marL="2084832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>
            <a:extLst>
              <a:ext uri="{FF2B5EF4-FFF2-40B4-BE49-F238E27FC236}">
                <a16:creationId xmlns:a16="http://schemas.microsoft.com/office/drawing/2014/main" id="{8A3EA74D-009D-4ADF-B276-DB306C389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42" y="127642"/>
            <a:ext cx="4956478" cy="49564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EF49AA-C14C-4B86-BDEF-38054FD31312}"/>
              </a:ext>
            </a:extLst>
          </p:cNvPr>
          <p:cNvSpPr txBox="1"/>
          <p:nvPr/>
        </p:nvSpPr>
        <p:spPr>
          <a:xfrm rot="18817915">
            <a:off x="3629624" y="4092798"/>
            <a:ext cx="1276430" cy="196599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©Ron Meyer, 2019</a:t>
            </a:r>
          </a:p>
        </p:txBody>
      </p:sp>
    </p:spTree>
    <p:extLst>
      <p:ext uri="{BB962C8B-B14F-4D97-AF65-F5344CB8AC3E}">
        <p14:creationId xmlns:p14="http://schemas.microsoft.com/office/powerpoint/2010/main" val="14305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BEC9CEE-9174-4996-8870-6FBCC8D95A33}"/>
</file>

<file path=customXml/itemProps2.xml><?xml version="1.0" encoding="utf-8"?>
<ds:datastoreItem xmlns:ds="http://schemas.openxmlformats.org/officeDocument/2006/customXml" ds:itemID="{8A890AC0-2DDD-41C2-96E3-790DA9B52B90}"/>
</file>

<file path=customXml/itemProps3.xml><?xml version="1.0" encoding="utf-8"?>
<ds:datastoreItem xmlns:ds="http://schemas.openxmlformats.org/officeDocument/2006/customXml" ds:itemID="{ECF03104-2D8A-4599-BB8A-435EDE864DA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2019-05-24T12:22:11Z</dcterms:created>
  <dcterms:modified xsi:type="dcterms:W3CDTF">2025-04-16T12:31:18Z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