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5211763" cy="52117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4CEEE42-E26A-4CEA-AB7A-50BF8FF7A38C}" v="2" dt="2024-01-05T21:28:52.86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2059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10" Type="http://schemas.openxmlformats.org/officeDocument/2006/relationships/customXml" Target="../customXml/item3.xml"/><Relationship Id="rId4" Type="http://schemas.openxmlformats.org/officeDocument/2006/relationships/viewProps" Target="view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0882" y="852944"/>
            <a:ext cx="4429999" cy="1814466"/>
          </a:xfrm>
        </p:spPr>
        <p:txBody>
          <a:bodyPr anchor="b"/>
          <a:lstStyle>
            <a:lvl1pPr algn="ctr">
              <a:defRPr sz="34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1471" y="2737382"/>
            <a:ext cx="3908822" cy="1258303"/>
          </a:xfrm>
        </p:spPr>
        <p:txBody>
          <a:bodyPr/>
          <a:lstStyle>
            <a:lvl1pPr marL="0" indent="0" algn="ctr">
              <a:buNone/>
              <a:defRPr sz="1368"/>
            </a:lvl1pPr>
            <a:lvl2pPr marL="260604" indent="0" algn="ctr">
              <a:buNone/>
              <a:defRPr sz="1140"/>
            </a:lvl2pPr>
            <a:lvl3pPr marL="521208" indent="0" algn="ctr">
              <a:buNone/>
              <a:defRPr sz="1026"/>
            </a:lvl3pPr>
            <a:lvl4pPr marL="781812" indent="0" algn="ctr">
              <a:buNone/>
              <a:defRPr sz="912"/>
            </a:lvl4pPr>
            <a:lvl5pPr marL="1042416" indent="0" algn="ctr">
              <a:buNone/>
              <a:defRPr sz="912"/>
            </a:lvl5pPr>
            <a:lvl6pPr marL="1303020" indent="0" algn="ctr">
              <a:buNone/>
              <a:defRPr sz="912"/>
            </a:lvl6pPr>
            <a:lvl7pPr marL="1563624" indent="0" algn="ctr">
              <a:buNone/>
              <a:defRPr sz="912"/>
            </a:lvl7pPr>
            <a:lvl8pPr marL="1824228" indent="0" algn="ctr">
              <a:buNone/>
              <a:defRPr sz="912"/>
            </a:lvl8pPr>
            <a:lvl9pPr marL="2084832" indent="0" algn="ctr">
              <a:buNone/>
              <a:defRPr sz="912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019BC-638D-4D81-8E30-83EFC97327A7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0981F-E18C-4DD7-8E72-B014E2BED2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3984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019BC-638D-4D81-8E30-83EFC97327A7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0981F-E18C-4DD7-8E72-B014E2BED2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3697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668" y="277478"/>
            <a:ext cx="1123786" cy="441672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8309" y="277478"/>
            <a:ext cx="3306212" cy="441672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019BC-638D-4D81-8E30-83EFC97327A7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0981F-E18C-4DD7-8E72-B014E2BED2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4515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019BC-638D-4D81-8E30-83EFC97327A7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0981F-E18C-4DD7-8E72-B014E2BED2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54581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5594" y="1299323"/>
            <a:ext cx="4495146" cy="2167948"/>
          </a:xfrm>
        </p:spPr>
        <p:txBody>
          <a:bodyPr anchor="b"/>
          <a:lstStyle>
            <a:lvl1pPr>
              <a:defRPr sz="34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5594" y="3487781"/>
            <a:ext cx="4495146" cy="1140073"/>
          </a:xfrm>
        </p:spPr>
        <p:txBody>
          <a:bodyPr/>
          <a:lstStyle>
            <a:lvl1pPr marL="0" indent="0">
              <a:buNone/>
              <a:defRPr sz="1368">
                <a:solidFill>
                  <a:schemeClr val="tx1"/>
                </a:solidFill>
              </a:defRPr>
            </a:lvl1pPr>
            <a:lvl2pPr marL="260604" indent="0">
              <a:buNone/>
              <a:defRPr sz="1140">
                <a:solidFill>
                  <a:schemeClr val="tx1">
                    <a:tint val="75000"/>
                  </a:schemeClr>
                </a:solidFill>
              </a:defRPr>
            </a:lvl2pPr>
            <a:lvl3pPr marL="521208" indent="0">
              <a:buNone/>
              <a:defRPr sz="1026">
                <a:solidFill>
                  <a:schemeClr val="tx1">
                    <a:tint val="75000"/>
                  </a:schemeClr>
                </a:solidFill>
              </a:defRPr>
            </a:lvl3pPr>
            <a:lvl4pPr marL="781812" indent="0">
              <a:buNone/>
              <a:defRPr sz="912">
                <a:solidFill>
                  <a:schemeClr val="tx1">
                    <a:tint val="75000"/>
                  </a:schemeClr>
                </a:solidFill>
              </a:defRPr>
            </a:lvl4pPr>
            <a:lvl5pPr marL="1042416" indent="0">
              <a:buNone/>
              <a:defRPr sz="912">
                <a:solidFill>
                  <a:schemeClr val="tx1">
                    <a:tint val="75000"/>
                  </a:schemeClr>
                </a:solidFill>
              </a:defRPr>
            </a:lvl5pPr>
            <a:lvl6pPr marL="1303020" indent="0">
              <a:buNone/>
              <a:defRPr sz="912">
                <a:solidFill>
                  <a:schemeClr val="tx1">
                    <a:tint val="75000"/>
                  </a:schemeClr>
                </a:solidFill>
              </a:defRPr>
            </a:lvl6pPr>
            <a:lvl7pPr marL="1563624" indent="0">
              <a:buNone/>
              <a:defRPr sz="912">
                <a:solidFill>
                  <a:schemeClr val="tx1">
                    <a:tint val="75000"/>
                  </a:schemeClr>
                </a:solidFill>
              </a:defRPr>
            </a:lvl7pPr>
            <a:lvl8pPr marL="1824228" indent="0">
              <a:buNone/>
              <a:defRPr sz="912">
                <a:solidFill>
                  <a:schemeClr val="tx1">
                    <a:tint val="75000"/>
                  </a:schemeClr>
                </a:solidFill>
              </a:defRPr>
            </a:lvl8pPr>
            <a:lvl9pPr marL="2084832" indent="0">
              <a:buNone/>
              <a:defRPr sz="91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019BC-638D-4D81-8E30-83EFC97327A7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0981F-E18C-4DD7-8E72-B014E2BED2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8550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8309" y="1387390"/>
            <a:ext cx="2214999" cy="33068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38455" y="1387390"/>
            <a:ext cx="2214999" cy="33068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019BC-638D-4D81-8E30-83EFC97327A7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0981F-E18C-4DD7-8E72-B014E2BED2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1055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8987" y="277479"/>
            <a:ext cx="4495146" cy="10073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8988" y="1277606"/>
            <a:ext cx="2204820" cy="626135"/>
          </a:xfrm>
        </p:spPr>
        <p:txBody>
          <a:bodyPr anchor="b"/>
          <a:lstStyle>
            <a:lvl1pPr marL="0" indent="0">
              <a:buNone/>
              <a:defRPr sz="1368" b="1"/>
            </a:lvl1pPr>
            <a:lvl2pPr marL="260604" indent="0">
              <a:buNone/>
              <a:defRPr sz="1140" b="1"/>
            </a:lvl2pPr>
            <a:lvl3pPr marL="521208" indent="0">
              <a:buNone/>
              <a:defRPr sz="1026" b="1"/>
            </a:lvl3pPr>
            <a:lvl4pPr marL="781812" indent="0">
              <a:buNone/>
              <a:defRPr sz="912" b="1"/>
            </a:lvl4pPr>
            <a:lvl5pPr marL="1042416" indent="0">
              <a:buNone/>
              <a:defRPr sz="912" b="1"/>
            </a:lvl5pPr>
            <a:lvl6pPr marL="1303020" indent="0">
              <a:buNone/>
              <a:defRPr sz="912" b="1"/>
            </a:lvl6pPr>
            <a:lvl7pPr marL="1563624" indent="0">
              <a:buNone/>
              <a:defRPr sz="912" b="1"/>
            </a:lvl7pPr>
            <a:lvl8pPr marL="1824228" indent="0">
              <a:buNone/>
              <a:defRPr sz="912" b="1"/>
            </a:lvl8pPr>
            <a:lvl9pPr marL="2084832" indent="0">
              <a:buNone/>
              <a:defRPr sz="912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8988" y="1903741"/>
            <a:ext cx="2204820" cy="280011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638455" y="1277606"/>
            <a:ext cx="2215678" cy="626135"/>
          </a:xfrm>
        </p:spPr>
        <p:txBody>
          <a:bodyPr anchor="b"/>
          <a:lstStyle>
            <a:lvl1pPr marL="0" indent="0">
              <a:buNone/>
              <a:defRPr sz="1368" b="1"/>
            </a:lvl1pPr>
            <a:lvl2pPr marL="260604" indent="0">
              <a:buNone/>
              <a:defRPr sz="1140" b="1"/>
            </a:lvl2pPr>
            <a:lvl3pPr marL="521208" indent="0">
              <a:buNone/>
              <a:defRPr sz="1026" b="1"/>
            </a:lvl3pPr>
            <a:lvl4pPr marL="781812" indent="0">
              <a:buNone/>
              <a:defRPr sz="912" b="1"/>
            </a:lvl4pPr>
            <a:lvl5pPr marL="1042416" indent="0">
              <a:buNone/>
              <a:defRPr sz="912" b="1"/>
            </a:lvl5pPr>
            <a:lvl6pPr marL="1303020" indent="0">
              <a:buNone/>
              <a:defRPr sz="912" b="1"/>
            </a:lvl6pPr>
            <a:lvl7pPr marL="1563624" indent="0">
              <a:buNone/>
              <a:defRPr sz="912" b="1"/>
            </a:lvl7pPr>
            <a:lvl8pPr marL="1824228" indent="0">
              <a:buNone/>
              <a:defRPr sz="912" b="1"/>
            </a:lvl8pPr>
            <a:lvl9pPr marL="2084832" indent="0">
              <a:buNone/>
              <a:defRPr sz="912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638455" y="1903741"/>
            <a:ext cx="2215678" cy="280011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019BC-638D-4D81-8E30-83EFC97327A7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0981F-E18C-4DD7-8E72-B014E2BED2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33508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019BC-638D-4D81-8E30-83EFC97327A7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0981F-E18C-4DD7-8E72-B014E2BED2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38526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019BC-638D-4D81-8E30-83EFC97327A7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0981F-E18C-4DD7-8E72-B014E2BED2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4226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8988" y="347451"/>
            <a:ext cx="1680929" cy="1216078"/>
          </a:xfrm>
        </p:spPr>
        <p:txBody>
          <a:bodyPr anchor="b"/>
          <a:lstStyle>
            <a:lvl1pPr>
              <a:defRPr sz="182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15678" y="750398"/>
            <a:ext cx="2638455" cy="3703730"/>
          </a:xfrm>
        </p:spPr>
        <p:txBody>
          <a:bodyPr/>
          <a:lstStyle>
            <a:lvl1pPr>
              <a:defRPr sz="1824"/>
            </a:lvl1pPr>
            <a:lvl2pPr>
              <a:defRPr sz="1596"/>
            </a:lvl2pPr>
            <a:lvl3pPr>
              <a:defRPr sz="1368"/>
            </a:lvl3pPr>
            <a:lvl4pPr>
              <a:defRPr sz="1140"/>
            </a:lvl4pPr>
            <a:lvl5pPr>
              <a:defRPr sz="1140"/>
            </a:lvl5pPr>
            <a:lvl6pPr>
              <a:defRPr sz="1140"/>
            </a:lvl6pPr>
            <a:lvl7pPr>
              <a:defRPr sz="1140"/>
            </a:lvl7pPr>
            <a:lvl8pPr>
              <a:defRPr sz="1140"/>
            </a:lvl8pPr>
            <a:lvl9pPr>
              <a:defRPr sz="114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8988" y="1563529"/>
            <a:ext cx="1680929" cy="2896631"/>
          </a:xfrm>
        </p:spPr>
        <p:txBody>
          <a:bodyPr/>
          <a:lstStyle>
            <a:lvl1pPr marL="0" indent="0">
              <a:buNone/>
              <a:defRPr sz="912"/>
            </a:lvl1pPr>
            <a:lvl2pPr marL="260604" indent="0">
              <a:buNone/>
              <a:defRPr sz="798"/>
            </a:lvl2pPr>
            <a:lvl3pPr marL="521208" indent="0">
              <a:buNone/>
              <a:defRPr sz="684"/>
            </a:lvl3pPr>
            <a:lvl4pPr marL="781812" indent="0">
              <a:buNone/>
              <a:defRPr sz="570"/>
            </a:lvl4pPr>
            <a:lvl5pPr marL="1042416" indent="0">
              <a:buNone/>
              <a:defRPr sz="570"/>
            </a:lvl5pPr>
            <a:lvl6pPr marL="1303020" indent="0">
              <a:buNone/>
              <a:defRPr sz="570"/>
            </a:lvl6pPr>
            <a:lvl7pPr marL="1563624" indent="0">
              <a:buNone/>
              <a:defRPr sz="570"/>
            </a:lvl7pPr>
            <a:lvl8pPr marL="1824228" indent="0">
              <a:buNone/>
              <a:defRPr sz="570"/>
            </a:lvl8pPr>
            <a:lvl9pPr marL="2084832" indent="0">
              <a:buNone/>
              <a:defRPr sz="57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019BC-638D-4D81-8E30-83EFC97327A7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0981F-E18C-4DD7-8E72-B014E2BED2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3127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8988" y="347451"/>
            <a:ext cx="1680929" cy="1216078"/>
          </a:xfrm>
        </p:spPr>
        <p:txBody>
          <a:bodyPr anchor="b"/>
          <a:lstStyle>
            <a:lvl1pPr>
              <a:defRPr sz="182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15678" y="750398"/>
            <a:ext cx="2638455" cy="3703730"/>
          </a:xfrm>
        </p:spPr>
        <p:txBody>
          <a:bodyPr anchor="t"/>
          <a:lstStyle>
            <a:lvl1pPr marL="0" indent="0">
              <a:buNone/>
              <a:defRPr sz="1824"/>
            </a:lvl1pPr>
            <a:lvl2pPr marL="260604" indent="0">
              <a:buNone/>
              <a:defRPr sz="1596"/>
            </a:lvl2pPr>
            <a:lvl3pPr marL="521208" indent="0">
              <a:buNone/>
              <a:defRPr sz="1368"/>
            </a:lvl3pPr>
            <a:lvl4pPr marL="781812" indent="0">
              <a:buNone/>
              <a:defRPr sz="1140"/>
            </a:lvl4pPr>
            <a:lvl5pPr marL="1042416" indent="0">
              <a:buNone/>
              <a:defRPr sz="1140"/>
            </a:lvl5pPr>
            <a:lvl6pPr marL="1303020" indent="0">
              <a:buNone/>
              <a:defRPr sz="1140"/>
            </a:lvl6pPr>
            <a:lvl7pPr marL="1563624" indent="0">
              <a:buNone/>
              <a:defRPr sz="1140"/>
            </a:lvl7pPr>
            <a:lvl8pPr marL="1824228" indent="0">
              <a:buNone/>
              <a:defRPr sz="1140"/>
            </a:lvl8pPr>
            <a:lvl9pPr marL="2084832" indent="0">
              <a:buNone/>
              <a:defRPr sz="114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8988" y="1563529"/>
            <a:ext cx="1680929" cy="2896631"/>
          </a:xfrm>
        </p:spPr>
        <p:txBody>
          <a:bodyPr/>
          <a:lstStyle>
            <a:lvl1pPr marL="0" indent="0">
              <a:buNone/>
              <a:defRPr sz="912"/>
            </a:lvl1pPr>
            <a:lvl2pPr marL="260604" indent="0">
              <a:buNone/>
              <a:defRPr sz="798"/>
            </a:lvl2pPr>
            <a:lvl3pPr marL="521208" indent="0">
              <a:buNone/>
              <a:defRPr sz="684"/>
            </a:lvl3pPr>
            <a:lvl4pPr marL="781812" indent="0">
              <a:buNone/>
              <a:defRPr sz="570"/>
            </a:lvl4pPr>
            <a:lvl5pPr marL="1042416" indent="0">
              <a:buNone/>
              <a:defRPr sz="570"/>
            </a:lvl5pPr>
            <a:lvl6pPr marL="1303020" indent="0">
              <a:buNone/>
              <a:defRPr sz="570"/>
            </a:lvl6pPr>
            <a:lvl7pPr marL="1563624" indent="0">
              <a:buNone/>
              <a:defRPr sz="570"/>
            </a:lvl7pPr>
            <a:lvl8pPr marL="1824228" indent="0">
              <a:buNone/>
              <a:defRPr sz="570"/>
            </a:lvl8pPr>
            <a:lvl9pPr marL="2084832" indent="0">
              <a:buNone/>
              <a:defRPr sz="57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019BC-638D-4D81-8E30-83EFC97327A7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0981F-E18C-4DD7-8E72-B014E2BED2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00767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58309" y="277479"/>
            <a:ext cx="4495146" cy="10073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8309" y="1387390"/>
            <a:ext cx="4495146" cy="33068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8309" y="4830533"/>
            <a:ext cx="1172647" cy="2774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8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8019BC-638D-4D81-8E30-83EFC97327A7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26397" y="4830533"/>
            <a:ext cx="1758970" cy="2774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8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80807" y="4830533"/>
            <a:ext cx="1172647" cy="2774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8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F0981F-E18C-4DD7-8E72-B014E2BED2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42331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521208" rtl="0" eaLnBrk="1" latinLnBrk="0" hangingPunct="1">
        <a:lnSpc>
          <a:spcPct val="90000"/>
        </a:lnSpc>
        <a:spcBef>
          <a:spcPct val="0"/>
        </a:spcBef>
        <a:buNone/>
        <a:defRPr sz="250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30302" indent="-130302" algn="l" defTabSz="521208" rtl="0" eaLnBrk="1" latinLnBrk="0" hangingPunct="1">
        <a:lnSpc>
          <a:spcPct val="90000"/>
        </a:lnSpc>
        <a:spcBef>
          <a:spcPts val="570"/>
        </a:spcBef>
        <a:buFont typeface="Arial" panose="020B0604020202020204" pitchFamily="34" charset="0"/>
        <a:buChar char="•"/>
        <a:defRPr sz="1596" kern="1200">
          <a:solidFill>
            <a:schemeClr val="tx1"/>
          </a:solidFill>
          <a:latin typeface="+mn-lt"/>
          <a:ea typeface="+mn-ea"/>
          <a:cs typeface="+mn-cs"/>
        </a:defRPr>
      </a:lvl1pPr>
      <a:lvl2pPr marL="390906" indent="-130302" algn="l" defTabSz="521208" rtl="0" eaLnBrk="1" latinLnBrk="0" hangingPunct="1">
        <a:lnSpc>
          <a:spcPct val="90000"/>
        </a:lnSpc>
        <a:spcBef>
          <a:spcPts val="285"/>
        </a:spcBef>
        <a:buFont typeface="Arial" panose="020B0604020202020204" pitchFamily="34" charset="0"/>
        <a:buChar char="•"/>
        <a:defRPr sz="1368" kern="1200">
          <a:solidFill>
            <a:schemeClr val="tx1"/>
          </a:solidFill>
          <a:latin typeface="+mn-lt"/>
          <a:ea typeface="+mn-ea"/>
          <a:cs typeface="+mn-cs"/>
        </a:defRPr>
      </a:lvl2pPr>
      <a:lvl3pPr marL="651510" indent="-130302" algn="l" defTabSz="521208" rtl="0" eaLnBrk="1" latinLnBrk="0" hangingPunct="1">
        <a:lnSpc>
          <a:spcPct val="90000"/>
        </a:lnSpc>
        <a:spcBef>
          <a:spcPts val="285"/>
        </a:spcBef>
        <a:buFont typeface="Arial" panose="020B0604020202020204" pitchFamily="34" charset="0"/>
        <a:buChar char="•"/>
        <a:defRPr sz="1140" kern="1200">
          <a:solidFill>
            <a:schemeClr val="tx1"/>
          </a:solidFill>
          <a:latin typeface="+mn-lt"/>
          <a:ea typeface="+mn-ea"/>
          <a:cs typeface="+mn-cs"/>
        </a:defRPr>
      </a:lvl3pPr>
      <a:lvl4pPr marL="912114" indent="-130302" algn="l" defTabSz="521208" rtl="0" eaLnBrk="1" latinLnBrk="0" hangingPunct="1">
        <a:lnSpc>
          <a:spcPct val="90000"/>
        </a:lnSpc>
        <a:spcBef>
          <a:spcPts val="285"/>
        </a:spcBef>
        <a:buFont typeface="Arial" panose="020B0604020202020204" pitchFamily="34" charset="0"/>
        <a:buChar char="•"/>
        <a:defRPr sz="1026" kern="1200">
          <a:solidFill>
            <a:schemeClr val="tx1"/>
          </a:solidFill>
          <a:latin typeface="+mn-lt"/>
          <a:ea typeface="+mn-ea"/>
          <a:cs typeface="+mn-cs"/>
        </a:defRPr>
      </a:lvl4pPr>
      <a:lvl5pPr marL="1172718" indent="-130302" algn="l" defTabSz="521208" rtl="0" eaLnBrk="1" latinLnBrk="0" hangingPunct="1">
        <a:lnSpc>
          <a:spcPct val="90000"/>
        </a:lnSpc>
        <a:spcBef>
          <a:spcPts val="285"/>
        </a:spcBef>
        <a:buFont typeface="Arial" panose="020B0604020202020204" pitchFamily="34" charset="0"/>
        <a:buChar char="•"/>
        <a:defRPr sz="1026" kern="1200">
          <a:solidFill>
            <a:schemeClr val="tx1"/>
          </a:solidFill>
          <a:latin typeface="+mn-lt"/>
          <a:ea typeface="+mn-ea"/>
          <a:cs typeface="+mn-cs"/>
        </a:defRPr>
      </a:lvl5pPr>
      <a:lvl6pPr marL="1433322" indent="-130302" algn="l" defTabSz="521208" rtl="0" eaLnBrk="1" latinLnBrk="0" hangingPunct="1">
        <a:lnSpc>
          <a:spcPct val="90000"/>
        </a:lnSpc>
        <a:spcBef>
          <a:spcPts val="285"/>
        </a:spcBef>
        <a:buFont typeface="Arial" panose="020B0604020202020204" pitchFamily="34" charset="0"/>
        <a:buChar char="•"/>
        <a:defRPr sz="1026" kern="1200">
          <a:solidFill>
            <a:schemeClr val="tx1"/>
          </a:solidFill>
          <a:latin typeface="+mn-lt"/>
          <a:ea typeface="+mn-ea"/>
          <a:cs typeface="+mn-cs"/>
        </a:defRPr>
      </a:lvl6pPr>
      <a:lvl7pPr marL="1693926" indent="-130302" algn="l" defTabSz="521208" rtl="0" eaLnBrk="1" latinLnBrk="0" hangingPunct="1">
        <a:lnSpc>
          <a:spcPct val="90000"/>
        </a:lnSpc>
        <a:spcBef>
          <a:spcPts val="285"/>
        </a:spcBef>
        <a:buFont typeface="Arial" panose="020B0604020202020204" pitchFamily="34" charset="0"/>
        <a:buChar char="•"/>
        <a:defRPr sz="1026" kern="1200">
          <a:solidFill>
            <a:schemeClr val="tx1"/>
          </a:solidFill>
          <a:latin typeface="+mn-lt"/>
          <a:ea typeface="+mn-ea"/>
          <a:cs typeface="+mn-cs"/>
        </a:defRPr>
      </a:lvl7pPr>
      <a:lvl8pPr marL="1954530" indent="-130302" algn="l" defTabSz="521208" rtl="0" eaLnBrk="1" latinLnBrk="0" hangingPunct="1">
        <a:lnSpc>
          <a:spcPct val="90000"/>
        </a:lnSpc>
        <a:spcBef>
          <a:spcPts val="285"/>
        </a:spcBef>
        <a:buFont typeface="Arial" panose="020B0604020202020204" pitchFamily="34" charset="0"/>
        <a:buChar char="•"/>
        <a:defRPr sz="1026" kern="1200">
          <a:solidFill>
            <a:schemeClr val="tx1"/>
          </a:solidFill>
          <a:latin typeface="+mn-lt"/>
          <a:ea typeface="+mn-ea"/>
          <a:cs typeface="+mn-cs"/>
        </a:defRPr>
      </a:lvl8pPr>
      <a:lvl9pPr marL="2215134" indent="-130302" algn="l" defTabSz="521208" rtl="0" eaLnBrk="1" latinLnBrk="0" hangingPunct="1">
        <a:lnSpc>
          <a:spcPct val="90000"/>
        </a:lnSpc>
        <a:spcBef>
          <a:spcPts val="285"/>
        </a:spcBef>
        <a:buFont typeface="Arial" panose="020B0604020202020204" pitchFamily="34" charset="0"/>
        <a:buChar char="•"/>
        <a:defRPr sz="102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21208" rtl="0" eaLnBrk="1" latinLnBrk="0" hangingPunct="1">
        <a:defRPr sz="1026" kern="1200">
          <a:solidFill>
            <a:schemeClr val="tx1"/>
          </a:solidFill>
          <a:latin typeface="+mn-lt"/>
          <a:ea typeface="+mn-ea"/>
          <a:cs typeface="+mn-cs"/>
        </a:defRPr>
      </a:lvl1pPr>
      <a:lvl2pPr marL="260604" algn="l" defTabSz="521208" rtl="0" eaLnBrk="1" latinLnBrk="0" hangingPunct="1">
        <a:defRPr sz="1026" kern="1200">
          <a:solidFill>
            <a:schemeClr val="tx1"/>
          </a:solidFill>
          <a:latin typeface="+mn-lt"/>
          <a:ea typeface="+mn-ea"/>
          <a:cs typeface="+mn-cs"/>
        </a:defRPr>
      </a:lvl2pPr>
      <a:lvl3pPr marL="521208" algn="l" defTabSz="521208" rtl="0" eaLnBrk="1" latinLnBrk="0" hangingPunct="1">
        <a:defRPr sz="1026" kern="1200">
          <a:solidFill>
            <a:schemeClr val="tx1"/>
          </a:solidFill>
          <a:latin typeface="+mn-lt"/>
          <a:ea typeface="+mn-ea"/>
          <a:cs typeface="+mn-cs"/>
        </a:defRPr>
      </a:lvl3pPr>
      <a:lvl4pPr marL="781812" algn="l" defTabSz="521208" rtl="0" eaLnBrk="1" latinLnBrk="0" hangingPunct="1">
        <a:defRPr sz="1026" kern="1200">
          <a:solidFill>
            <a:schemeClr val="tx1"/>
          </a:solidFill>
          <a:latin typeface="+mn-lt"/>
          <a:ea typeface="+mn-ea"/>
          <a:cs typeface="+mn-cs"/>
        </a:defRPr>
      </a:lvl4pPr>
      <a:lvl5pPr marL="1042416" algn="l" defTabSz="521208" rtl="0" eaLnBrk="1" latinLnBrk="0" hangingPunct="1">
        <a:defRPr sz="1026" kern="1200">
          <a:solidFill>
            <a:schemeClr val="tx1"/>
          </a:solidFill>
          <a:latin typeface="+mn-lt"/>
          <a:ea typeface="+mn-ea"/>
          <a:cs typeface="+mn-cs"/>
        </a:defRPr>
      </a:lvl5pPr>
      <a:lvl6pPr marL="1303020" algn="l" defTabSz="521208" rtl="0" eaLnBrk="1" latinLnBrk="0" hangingPunct="1">
        <a:defRPr sz="1026" kern="1200">
          <a:solidFill>
            <a:schemeClr val="tx1"/>
          </a:solidFill>
          <a:latin typeface="+mn-lt"/>
          <a:ea typeface="+mn-ea"/>
          <a:cs typeface="+mn-cs"/>
        </a:defRPr>
      </a:lvl6pPr>
      <a:lvl7pPr marL="1563624" algn="l" defTabSz="521208" rtl="0" eaLnBrk="1" latinLnBrk="0" hangingPunct="1">
        <a:defRPr sz="1026" kern="1200">
          <a:solidFill>
            <a:schemeClr val="tx1"/>
          </a:solidFill>
          <a:latin typeface="+mn-lt"/>
          <a:ea typeface="+mn-ea"/>
          <a:cs typeface="+mn-cs"/>
        </a:defRPr>
      </a:lvl7pPr>
      <a:lvl8pPr marL="1824228" algn="l" defTabSz="521208" rtl="0" eaLnBrk="1" latinLnBrk="0" hangingPunct="1">
        <a:defRPr sz="1026" kern="1200">
          <a:solidFill>
            <a:schemeClr val="tx1"/>
          </a:solidFill>
          <a:latin typeface="+mn-lt"/>
          <a:ea typeface="+mn-ea"/>
          <a:cs typeface="+mn-cs"/>
        </a:defRPr>
      </a:lvl8pPr>
      <a:lvl9pPr marL="2084832" algn="l" defTabSz="521208" rtl="0" eaLnBrk="1" latinLnBrk="0" hangingPunct="1">
        <a:defRPr sz="102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0" name="Picture 99">
            <a:extLst>
              <a:ext uri="{FF2B5EF4-FFF2-40B4-BE49-F238E27FC236}">
                <a16:creationId xmlns:a16="http://schemas.microsoft.com/office/drawing/2014/main" id="{8A3EA74D-009D-4ADF-B276-DB306C389F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642" y="127642"/>
            <a:ext cx="4956478" cy="4956478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7DEF49AA-C14C-4B86-BDEF-38054FD31312}"/>
              </a:ext>
            </a:extLst>
          </p:cNvPr>
          <p:cNvSpPr txBox="1"/>
          <p:nvPr/>
        </p:nvSpPr>
        <p:spPr>
          <a:xfrm rot="18817915">
            <a:off x="3629624" y="4092798"/>
            <a:ext cx="1276430" cy="196599"/>
          </a:xfrm>
          <a:prstGeom prst="rect">
            <a:avLst/>
          </a:prstGeom>
          <a:noFill/>
        </p:spPr>
        <p:txBody>
          <a:bodyPr wrap="none" rtlCol="0">
            <a:prstTxWarp prst="textArchDown">
              <a:avLst/>
            </a:prstTxWarp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©Ron Meyer, 2019</a:t>
            </a:r>
          </a:p>
        </p:txBody>
      </p:sp>
    </p:spTree>
    <p:extLst>
      <p:ext uri="{BB962C8B-B14F-4D97-AF65-F5344CB8AC3E}">
        <p14:creationId xmlns:p14="http://schemas.microsoft.com/office/powerpoint/2010/main" val="1430525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105B47BEC59CA4B8089A6B4ED63D959" ma:contentTypeVersion="16" ma:contentTypeDescription="Een nieuw document maken." ma:contentTypeScope="" ma:versionID="aeb1e2d94d5f2f9a0f971c23b2fcbf48">
  <xsd:schema xmlns:xsd="http://www.w3.org/2001/XMLSchema" xmlns:xs="http://www.w3.org/2001/XMLSchema" xmlns:p="http://schemas.microsoft.com/office/2006/metadata/properties" xmlns:ns2="b6dd9602-987c-45f9-8f58-95feec566d02" xmlns:ns3="c0f3466e-627d-4c91-89ff-1af2ea1f7248" targetNamespace="http://schemas.microsoft.com/office/2006/metadata/properties" ma:root="true" ma:fieldsID="c72d0e5f25fea25a82d0c50b42eea117" ns2:_="" ns3:_="">
    <xsd:import namespace="b6dd9602-987c-45f9-8f58-95feec566d02"/>
    <xsd:import namespace="c0f3466e-627d-4c91-89ff-1af2ea1f724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SharingHintHash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ObjectDetectorVersions" minOccurs="0"/>
                <xsd:element ref="ns3:MediaServiceSearchProperties" minOccurs="0"/>
                <xsd:element ref="ns3:lcf76f155ced4ddcb4097134ff3c332f" minOccurs="0"/>
                <xsd:element ref="ns2:TaxCatchAll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dd9602-987c-45f9-8f58-95feec566d0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int-hash delen" ma:internalName="SharingHintHash" ma:readOnly="true">
      <xsd:simpleType>
        <xsd:restriction base="dms:Text"/>
      </xsd:simpleType>
    </xsd:element>
    <xsd:element name="TaxCatchAll" ma:index="19" nillable="true" ma:displayName="Taxonomy Catch All Column" ma:hidden="true" ma:list="{740a5829-827c-43e8-aec4-7e7c619df350}" ma:internalName="TaxCatchAll" ma:showField="CatchAllData" ma:web="b6dd9602-987c-45f9-8f58-95feec566d0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0f3466e-627d-4c91-89ff-1af2ea1f724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6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8" nillable="true" ma:taxonomy="true" ma:internalName="lcf76f155ced4ddcb4097134ff3c332f" ma:taxonomyFieldName="MediaServiceImageTags" ma:displayName="Afbeeldingtags" ma:readOnly="false" ma:fieldId="{5cf76f15-5ced-4ddc-b409-7134ff3c332f}" ma:taxonomyMulti="true" ma:sspId="23dd1747-cedd-4371-a998-5119ce8508b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6dd9602-987c-45f9-8f58-95feec566d02" xsi:nil="true"/>
    <lcf76f155ced4ddcb4097134ff3c332f xmlns="c0f3466e-627d-4c91-89ff-1af2ea1f7248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ABEC9CEE-9174-4996-8870-6FBCC8D95A33}"/>
</file>

<file path=customXml/itemProps2.xml><?xml version="1.0" encoding="utf-8"?>
<ds:datastoreItem xmlns:ds="http://schemas.openxmlformats.org/officeDocument/2006/customXml" ds:itemID="{8A890AC0-2DDD-41C2-96E3-790DA9B52B90}"/>
</file>

<file path=customXml/itemProps3.xml><?xml version="1.0" encoding="utf-8"?>
<ds:datastoreItem xmlns:ds="http://schemas.openxmlformats.org/officeDocument/2006/customXml" ds:itemID="{ECF03104-2D8A-4599-BB8A-435EDE864DAA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</TotalTime>
  <Words>5</Words>
  <Application>Microsoft Office PowerPoint</Application>
  <PresentationFormat>Custom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Ron Meyer</dc:creator>
  <cp:lastModifiedBy>Ron Meyer</cp:lastModifiedBy>
  <cp:revision>2</cp:revision>
  <dcterms:created xsi:type="dcterms:W3CDTF">2019-05-24T12:22:11Z</dcterms:created>
  <dcterms:modified xsi:type="dcterms:W3CDTF">2025-04-16T12:31:18Z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0x0101003105B47BEC59CA4B8089A6B4ED63D959</vt:lpwstr>
  </property>
</Properties>
</file>