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280400" cy="485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4C576-65CC-4C66-8C12-F7EA76F882D4}" v="4" dt="2021-03-23T10:46:49.042"/>
    <p1510:client id="{8C67F958-7389-4907-8291-5B8AC505AA92}" v="26" dt="2021-03-23T14:26:33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050" y="795267"/>
            <a:ext cx="6210300" cy="1691770"/>
          </a:xfrm>
        </p:spPr>
        <p:txBody>
          <a:bodyPr anchor="b"/>
          <a:lstStyle>
            <a:lvl1pPr algn="ctr">
              <a:defRPr sz="4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050" y="2552278"/>
            <a:ext cx="6210300" cy="1173215"/>
          </a:xfrm>
        </p:spPr>
        <p:txBody>
          <a:bodyPr/>
          <a:lstStyle>
            <a:lvl1pPr marL="0" indent="0" algn="ctr">
              <a:buNone/>
              <a:defRPr sz="1630"/>
            </a:lvl1pPr>
            <a:lvl2pPr marL="310530" indent="0" algn="ctr">
              <a:buNone/>
              <a:defRPr sz="1358"/>
            </a:lvl2pPr>
            <a:lvl3pPr marL="621060" indent="0" algn="ctr">
              <a:buNone/>
              <a:defRPr sz="1223"/>
            </a:lvl3pPr>
            <a:lvl4pPr marL="931591" indent="0" algn="ctr">
              <a:buNone/>
              <a:defRPr sz="1087"/>
            </a:lvl4pPr>
            <a:lvl5pPr marL="1242121" indent="0" algn="ctr">
              <a:buNone/>
              <a:defRPr sz="1087"/>
            </a:lvl5pPr>
            <a:lvl6pPr marL="1552651" indent="0" algn="ctr">
              <a:buNone/>
              <a:defRPr sz="1087"/>
            </a:lvl6pPr>
            <a:lvl7pPr marL="1863181" indent="0" algn="ctr">
              <a:buNone/>
              <a:defRPr sz="1087"/>
            </a:lvl7pPr>
            <a:lvl8pPr marL="2173712" indent="0" algn="ctr">
              <a:buNone/>
              <a:defRPr sz="1087"/>
            </a:lvl8pPr>
            <a:lvl9pPr marL="2484242" indent="0" algn="ctr">
              <a:buNone/>
              <a:defRPr sz="10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283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953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5661" y="258715"/>
            <a:ext cx="1785461" cy="41180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9277" y="258715"/>
            <a:ext cx="5252879" cy="41180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54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99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965" y="1211461"/>
            <a:ext cx="7141845" cy="2021349"/>
          </a:xfrm>
        </p:spPr>
        <p:txBody>
          <a:bodyPr anchor="b"/>
          <a:lstStyle>
            <a:lvl1pPr>
              <a:defRPr sz="40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65" y="3251933"/>
            <a:ext cx="7141845" cy="1062980"/>
          </a:xfrm>
        </p:spPr>
        <p:txBody>
          <a:bodyPr/>
          <a:lstStyle>
            <a:lvl1pPr marL="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1pPr>
            <a:lvl2pPr marL="310530" indent="0">
              <a:buNone/>
              <a:defRPr sz="1358">
                <a:solidFill>
                  <a:schemeClr val="tx1">
                    <a:tint val="75000"/>
                  </a:schemeClr>
                </a:solidFill>
              </a:defRPr>
            </a:lvl2pPr>
            <a:lvl3pPr marL="621060" indent="0">
              <a:buNone/>
              <a:defRPr sz="1223">
                <a:solidFill>
                  <a:schemeClr val="tx1">
                    <a:tint val="75000"/>
                  </a:schemeClr>
                </a:solidFill>
              </a:defRPr>
            </a:lvl3pPr>
            <a:lvl4pPr marL="93159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24212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55265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186318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17371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4842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319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278" y="1293574"/>
            <a:ext cx="351917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953" y="1293574"/>
            <a:ext cx="351917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6760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6" y="258715"/>
            <a:ext cx="7141845" cy="9392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0356" y="1191213"/>
            <a:ext cx="3502997" cy="583795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356" y="1775008"/>
            <a:ext cx="3502997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952" y="1191213"/>
            <a:ext cx="3520249" cy="583795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952" y="1775008"/>
            <a:ext cx="3520249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867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011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908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7" y="323956"/>
            <a:ext cx="2670644" cy="113384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248" y="699655"/>
            <a:ext cx="4191953" cy="3453280"/>
          </a:xfrm>
        </p:spPr>
        <p:txBody>
          <a:bodyPr/>
          <a:lstStyle>
            <a:lvl1pPr>
              <a:defRPr sz="2173"/>
            </a:lvl1pPr>
            <a:lvl2pPr>
              <a:defRPr sz="1902"/>
            </a:lvl2pPr>
            <a:lvl3pPr>
              <a:defRPr sz="1630"/>
            </a:lvl3pPr>
            <a:lvl4pPr>
              <a:defRPr sz="1358"/>
            </a:lvl4pPr>
            <a:lvl5pPr>
              <a:defRPr sz="1358"/>
            </a:lvl5pPr>
            <a:lvl6pPr>
              <a:defRPr sz="1358"/>
            </a:lvl6pPr>
            <a:lvl7pPr>
              <a:defRPr sz="1358"/>
            </a:lvl7pPr>
            <a:lvl8pPr>
              <a:defRPr sz="1358"/>
            </a:lvl8pPr>
            <a:lvl9pPr>
              <a:defRPr sz="13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7" y="1457802"/>
            <a:ext cx="2670644" cy="2700757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0224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57" y="323956"/>
            <a:ext cx="2670644" cy="113384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20248" y="699655"/>
            <a:ext cx="4191953" cy="3453280"/>
          </a:xfrm>
        </p:spPr>
        <p:txBody>
          <a:bodyPr anchor="t"/>
          <a:lstStyle>
            <a:lvl1pPr marL="0" indent="0">
              <a:buNone/>
              <a:defRPr sz="2173"/>
            </a:lvl1pPr>
            <a:lvl2pPr marL="310530" indent="0">
              <a:buNone/>
              <a:defRPr sz="1902"/>
            </a:lvl2pPr>
            <a:lvl3pPr marL="621060" indent="0">
              <a:buNone/>
              <a:defRPr sz="1630"/>
            </a:lvl3pPr>
            <a:lvl4pPr marL="931591" indent="0">
              <a:buNone/>
              <a:defRPr sz="1358"/>
            </a:lvl4pPr>
            <a:lvl5pPr marL="1242121" indent="0">
              <a:buNone/>
              <a:defRPr sz="1358"/>
            </a:lvl5pPr>
            <a:lvl6pPr marL="1552651" indent="0">
              <a:buNone/>
              <a:defRPr sz="1358"/>
            </a:lvl6pPr>
            <a:lvl7pPr marL="1863181" indent="0">
              <a:buNone/>
              <a:defRPr sz="1358"/>
            </a:lvl7pPr>
            <a:lvl8pPr marL="2173712" indent="0">
              <a:buNone/>
              <a:defRPr sz="1358"/>
            </a:lvl8pPr>
            <a:lvl9pPr marL="2484242" indent="0">
              <a:buNone/>
              <a:defRPr sz="13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57" y="1457802"/>
            <a:ext cx="2670644" cy="2700757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7516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278" y="258715"/>
            <a:ext cx="7141845" cy="939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278" y="1293574"/>
            <a:ext cx="7141845" cy="3083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9278" y="4503887"/>
            <a:ext cx="186309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4489-5613-4DB4-B5B5-14386F344BCD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2883" y="4503887"/>
            <a:ext cx="2794635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8033" y="4503887"/>
            <a:ext cx="186309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FEAD-C88C-4944-ACA4-76CA81FB8F2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4047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21060" rtl="0" eaLnBrk="1" latinLnBrk="0" hangingPunct="1">
        <a:lnSpc>
          <a:spcPct val="90000"/>
        </a:lnSpc>
        <a:spcBef>
          <a:spcPct val="0"/>
        </a:spcBef>
        <a:buNone/>
        <a:defRPr sz="29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265" indent="-155265" algn="l" defTabSz="621060" rtl="0" eaLnBrk="1" latinLnBrk="0" hangingPunct="1">
        <a:lnSpc>
          <a:spcPct val="90000"/>
        </a:lnSpc>
        <a:spcBef>
          <a:spcPts val="679"/>
        </a:spcBef>
        <a:buFont typeface="Arial" panose="020B0604020202020204" pitchFamily="34" charset="0"/>
        <a:buChar char="•"/>
        <a:defRPr sz="1902" kern="1200">
          <a:solidFill>
            <a:schemeClr val="tx1"/>
          </a:solidFill>
          <a:latin typeface="+mn-lt"/>
          <a:ea typeface="+mn-ea"/>
          <a:cs typeface="+mn-cs"/>
        </a:defRPr>
      </a:lvl1pPr>
      <a:lvl2pPr marL="465795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77632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358" kern="1200">
          <a:solidFill>
            <a:schemeClr val="tx1"/>
          </a:solidFill>
          <a:latin typeface="+mn-lt"/>
          <a:ea typeface="+mn-ea"/>
          <a:cs typeface="+mn-cs"/>
        </a:defRPr>
      </a:lvl3pPr>
      <a:lvl4pPr marL="108685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39738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70791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201844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32897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63950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1pPr>
      <a:lvl2pPr marL="31053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2pPr>
      <a:lvl3pPr marL="62106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3pPr>
      <a:lvl4pPr marL="93159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24212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55265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186318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17371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48424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D2FAC0C-741B-4F34-A49F-57355EDD4418}"/>
              </a:ext>
            </a:extLst>
          </p:cNvPr>
          <p:cNvSpPr/>
          <p:nvPr/>
        </p:nvSpPr>
        <p:spPr bwMode="auto">
          <a:xfrm>
            <a:off x="2783726" y="1474962"/>
            <a:ext cx="1371600" cy="1371600"/>
          </a:xfrm>
          <a:prstGeom prst="rect">
            <a:avLst/>
          </a:prstGeom>
          <a:solidFill>
            <a:srgbClr val="002570">
              <a:lumMod val="20000"/>
              <a:lumOff val="80000"/>
            </a:srgbClr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FEBF26C-AA93-4A13-B9AB-BEFA369CDC58}"/>
              </a:ext>
            </a:extLst>
          </p:cNvPr>
          <p:cNvSpPr/>
          <p:nvPr/>
        </p:nvSpPr>
        <p:spPr bwMode="auto">
          <a:xfrm>
            <a:off x="2783726" y="2846562"/>
            <a:ext cx="1371600" cy="1371600"/>
          </a:xfrm>
          <a:prstGeom prst="rect">
            <a:avLst/>
          </a:prstGeom>
          <a:solidFill>
            <a:srgbClr val="002570">
              <a:lumMod val="20000"/>
              <a:lumOff val="80000"/>
            </a:srgbClr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A787E9-2341-4655-A002-2141FC399A8D}"/>
              </a:ext>
            </a:extLst>
          </p:cNvPr>
          <p:cNvSpPr/>
          <p:nvPr/>
        </p:nvSpPr>
        <p:spPr bwMode="auto">
          <a:xfrm>
            <a:off x="4151878" y="1474962"/>
            <a:ext cx="1371600" cy="1371600"/>
          </a:xfrm>
          <a:prstGeom prst="rect">
            <a:avLst/>
          </a:prstGeom>
          <a:solidFill>
            <a:srgbClr val="002570">
              <a:lumMod val="20000"/>
              <a:lumOff val="80000"/>
            </a:srgbClr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00427C6-7E62-4BD9-9BC1-60B769872E10}"/>
              </a:ext>
            </a:extLst>
          </p:cNvPr>
          <p:cNvSpPr/>
          <p:nvPr/>
        </p:nvSpPr>
        <p:spPr bwMode="auto">
          <a:xfrm>
            <a:off x="4151878" y="2846562"/>
            <a:ext cx="1371600" cy="1371600"/>
          </a:xfrm>
          <a:prstGeom prst="rect">
            <a:avLst/>
          </a:prstGeom>
          <a:solidFill>
            <a:srgbClr val="002570">
              <a:lumMod val="20000"/>
              <a:lumOff val="80000"/>
            </a:srgbClr>
          </a:solidFill>
          <a:ln w="28575" cap="flat" cmpd="sng" algn="ctr">
            <a:solidFill>
              <a:srgbClr val="42569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C3760F6-8B90-42E2-ADE6-CFBC32C5FE94}"/>
              </a:ext>
            </a:extLst>
          </p:cNvPr>
          <p:cNvSpPr txBox="1"/>
          <p:nvPr/>
        </p:nvSpPr>
        <p:spPr>
          <a:xfrm>
            <a:off x="3494040" y="4551561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GEOGRAPHY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EEA6B12-0803-4C7D-AB3C-90D4253C4A87}"/>
              </a:ext>
            </a:extLst>
          </p:cNvPr>
          <p:cNvSpPr txBox="1"/>
          <p:nvPr/>
        </p:nvSpPr>
        <p:spPr>
          <a:xfrm>
            <a:off x="3103548" y="4263529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Current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2D24EF2-A434-4178-BB95-517393DCB888}"/>
              </a:ext>
            </a:extLst>
          </p:cNvPr>
          <p:cNvSpPr txBox="1"/>
          <p:nvPr/>
        </p:nvSpPr>
        <p:spPr>
          <a:xfrm>
            <a:off x="1995677" y="3378474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Current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F2D2FA0-4B3B-4EA4-B469-6402621BDA1E}"/>
              </a:ext>
            </a:extLst>
          </p:cNvPr>
          <p:cNvSpPr txBox="1"/>
          <p:nvPr/>
        </p:nvSpPr>
        <p:spPr>
          <a:xfrm>
            <a:off x="4521726" y="4263529"/>
            <a:ext cx="631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Other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CCCE89A-0EA2-4603-A9BB-04971EF4D400}"/>
              </a:ext>
            </a:extLst>
          </p:cNvPr>
          <p:cNvSpPr txBox="1"/>
          <p:nvPr/>
        </p:nvSpPr>
        <p:spPr>
          <a:xfrm>
            <a:off x="1678932" y="2692673"/>
            <a:ext cx="1096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INDUSTRY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5C7099-7CB7-4917-8A03-4FF2F5FEC769}"/>
              </a:ext>
            </a:extLst>
          </p:cNvPr>
          <p:cNvSpPr txBox="1"/>
          <p:nvPr/>
        </p:nvSpPr>
        <p:spPr>
          <a:xfrm>
            <a:off x="2165596" y="2006874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2570"/>
                </a:solidFill>
                <a:latin typeface="Arial" pitchFamily="34" charset="0"/>
                <a:cs typeface="Arial" pitchFamily="34" charset="0"/>
              </a:rPr>
              <a:t>Other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B97D83A-6C85-4AA8-BF4D-A0A50B845E0A}"/>
              </a:ext>
            </a:extLst>
          </p:cNvPr>
          <p:cNvGrpSpPr/>
          <p:nvPr/>
        </p:nvGrpSpPr>
        <p:grpSpPr>
          <a:xfrm>
            <a:off x="199094" y="-718953"/>
            <a:ext cx="7901043" cy="4143568"/>
            <a:chOff x="686242" y="713662"/>
            <a:chExt cx="7901043" cy="4143568"/>
          </a:xfrm>
        </p:grpSpPr>
        <p:sp>
          <p:nvSpPr>
            <p:cNvPr id="85" name="Arc 84">
              <a:extLst>
                <a:ext uri="{FF2B5EF4-FFF2-40B4-BE49-F238E27FC236}">
                  <a16:creationId xmlns:a16="http://schemas.microsoft.com/office/drawing/2014/main" id="{63782D47-C98E-4E18-B20A-C9CD20363C27}"/>
                </a:ext>
              </a:extLst>
            </p:cNvPr>
            <p:cNvSpPr/>
            <p:nvPr/>
          </p:nvSpPr>
          <p:spPr bwMode="auto">
            <a:xfrm>
              <a:off x="1882956" y="1825303"/>
              <a:ext cx="1996758" cy="2002258"/>
            </a:xfrm>
            <a:prstGeom prst="arc">
              <a:avLst/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id="{F9AC4BB4-4E83-480A-80EB-98B773714598}"/>
                </a:ext>
              </a:extLst>
            </p:cNvPr>
            <p:cNvSpPr/>
            <p:nvPr/>
          </p:nvSpPr>
          <p:spPr bwMode="auto">
            <a:xfrm rot="21364625" flipH="1">
              <a:off x="5439363" y="1745542"/>
              <a:ext cx="1996758" cy="2002258"/>
            </a:xfrm>
            <a:prstGeom prst="arc">
              <a:avLst/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7" name="Arc 86">
              <a:extLst>
                <a:ext uri="{FF2B5EF4-FFF2-40B4-BE49-F238E27FC236}">
                  <a16:creationId xmlns:a16="http://schemas.microsoft.com/office/drawing/2014/main" id="{3E6E8112-8046-4953-BEB2-D9EA1287114B}"/>
                </a:ext>
              </a:extLst>
            </p:cNvPr>
            <p:cNvSpPr/>
            <p:nvPr/>
          </p:nvSpPr>
          <p:spPr bwMode="auto">
            <a:xfrm>
              <a:off x="1115616" y="1442648"/>
              <a:ext cx="3104498" cy="2712652"/>
            </a:xfrm>
            <a:prstGeom prst="arc">
              <a:avLst>
                <a:gd name="adj1" fmla="val 18249018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Arc 87">
              <a:extLst>
                <a:ext uri="{FF2B5EF4-FFF2-40B4-BE49-F238E27FC236}">
                  <a16:creationId xmlns:a16="http://schemas.microsoft.com/office/drawing/2014/main" id="{19CC0531-B241-426C-BA92-FA4850E34218}"/>
                </a:ext>
              </a:extLst>
            </p:cNvPr>
            <p:cNvSpPr/>
            <p:nvPr/>
          </p:nvSpPr>
          <p:spPr bwMode="auto">
            <a:xfrm flipH="1">
              <a:off x="4995664" y="1443052"/>
              <a:ext cx="3104498" cy="2712652"/>
            </a:xfrm>
            <a:prstGeom prst="arc">
              <a:avLst>
                <a:gd name="adj1" fmla="val 18249018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C026D6EE-E4D8-4BAE-948F-A9E0B10CA04E}"/>
                </a:ext>
              </a:extLst>
            </p:cNvPr>
            <p:cNvSpPr/>
            <p:nvPr/>
          </p:nvSpPr>
          <p:spPr bwMode="auto">
            <a:xfrm>
              <a:off x="686242" y="713663"/>
              <a:ext cx="3817197" cy="4143567"/>
            </a:xfrm>
            <a:prstGeom prst="arc">
              <a:avLst>
                <a:gd name="adj1" fmla="val 19287254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0" name="Arc 89">
              <a:extLst>
                <a:ext uri="{FF2B5EF4-FFF2-40B4-BE49-F238E27FC236}">
                  <a16:creationId xmlns:a16="http://schemas.microsoft.com/office/drawing/2014/main" id="{BBC42830-90BB-47B5-ACAC-546E328C6770}"/>
                </a:ext>
              </a:extLst>
            </p:cNvPr>
            <p:cNvSpPr/>
            <p:nvPr/>
          </p:nvSpPr>
          <p:spPr bwMode="auto">
            <a:xfrm flipH="1">
              <a:off x="4770088" y="713662"/>
              <a:ext cx="3817197" cy="4143567"/>
            </a:xfrm>
            <a:prstGeom prst="arc">
              <a:avLst>
                <a:gd name="adj1" fmla="val 19287254"/>
                <a:gd name="adj2" fmla="val 0"/>
              </a:avLst>
            </a:prstGeom>
            <a:noFill/>
            <a:ln w="2857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</p:grpSp>
      <p:sp>
        <p:nvSpPr>
          <p:cNvPr id="91" name="Arrow: Left-Right 90">
            <a:extLst>
              <a:ext uri="{FF2B5EF4-FFF2-40B4-BE49-F238E27FC236}">
                <a16:creationId xmlns:a16="http://schemas.microsoft.com/office/drawing/2014/main" id="{66A099BE-AAA4-4B72-BED7-0AD2D7DFC61A}"/>
              </a:ext>
            </a:extLst>
          </p:cNvPr>
          <p:cNvSpPr/>
          <p:nvPr/>
        </p:nvSpPr>
        <p:spPr bwMode="auto">
          <a:xfrm>
            <a:off x="3145490" y="3212322"/>
            <a:ext cx="2011680" cy="640080"/>
          </a:xfrm>
          <a:prstGeom prst="leftRightArrow">
            <a:avLst>
              <a:gd name="adj1" fmla="val 65098"/>
              <a:gd name="adj2" fmla="val 37059"/>
            </a:avLst>
          </a:prstGeom>
          <a:solidFill>
            <a:srgbClr val="A500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  <a:r>
              <a:rPr lang="en-US" sz="2000" baseline="30000" dirty="0">
                <a:solidFill>
                  <a:srgbClr val="FFFFFF"/>
                </a:solidFill>
                <a:latin typeface="Arial" charset="0"/>
                <a:cs typeface="Arial" charset="0"/>
              </a:rPr>
              <a:t>st</a:t>
            </a: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 Order</a:t>
            </a:r>
          </a:p>
        </p:txBody>
      </p:sp>
      <p:sp>
        <p:nvSpPr>
          <p:cNvPr id="92" name="Arrow: Left-Right 91">
            <a:extLst>
              <a:ext uri="{FF2B5EF4-FFF2-40B4-BE49-F238E27FC236}">
                <a16:creationId xmlns:a16="http://schemas.microsoft.com/office/drawing/2014/main" id="{61E38918-775C-4778-AF87-0583986E55DE}"/>
              </a:ext>
            </a:extLst>
          </p:cNvPr>
          <p:cNvSpPr/>
          <p:nvPr/>
        </p:nvSpPr>
        <p:spPr bwMode="auto">
          <a:xfrm>
            <a:off x="3145490" y="1840722"/>
            <a:ext cx="2011680" cy="640080"/>
          </a:xfrm>
          <a:prstGeom prst="leftRightArrow">
            <a:avLst>
              <a:gd name="adj1" fmla="val 65098"/>
              <a:gd name="adj2" fmla="val 37059"/>
            </a:avLst>
          </a:prstGeom>
          <a:solidFill>
            <a:srgbClr val="A500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2</a:t>
            </a:r>
            <a:r>
              <a:rPr lang="en-US" sz="2000" baseline="30000" dirty="0">
                <a:solidFill>
                  <a:srgbClr val="FFFFFF"/>
                </a:solidFill>
                <a:latin typeface="Arial" charset="0"/>
                <a:cs typeface="Arial" charset="0"/>
              </a:rPr>
              <a:t>nd</a:t>
            </a: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 Order</a:t>
            </a:r>
          </a:p>
        </p:txBody>
      </p:sp>
      <p:sp>
        <p:nvSpPr>
          <p:cNvPr id="93" name="Arrow: Left-Right 92">
            <a:extLst>
              <a:ext uri="{FF2B5EF4-FFF2-40B4-BE49-F238E27FC236}">
                <a16:creationId xmlns:a16="http://schemas.microsoft.com/office/drawing/2014/main" id="{5DB80E05-6CFC-4C9F-BE6F-E56F161806CB}"/>
              </a:ext>
            </a:extLst>
          </p:cNvPr>
          <p:cNvSpPr/>
          <p:nvPr/>
        </p:nvSpPr>
        <p:spPr bwMode="auto">
          <a:xfrm>
            <a:off x="3145490" y="476010"/>
            <a:ext cx="2011680" cy="640080"/>
          </a:xfrm>
          <a:prstGeom prst="leftRightArrow">
            <a:avLst>
              <a:gd name="adj1" fmla="val 65098"/>
              <a:gd name="adj2" fmla="val 37059"/>
            </a:avLst>
          </a:prstGeom>
          <a:solidFill>
            <a:srgbClr val="A500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3</a:t>
            </a:r>
            <a:r>
              <a:rPr lang="en-US" sz="2000" baseline="30000" dirty="0">
                <a:solidFill>
                  <a:srgbClr val="FFFFFF"/>
                </a:solidFill>
                <a:latin typeface="Arial" charset="0"/>
                <a:cs typeface="Arial" charset="0"/>
              </a:rPr>
              <a:t>rd</a:t>
            </a:r>
            <a:r>
              <a:rPr lang="en-US" sz="2000" dirty="0">
                <a:solidFill>
                  <a:srgbClr val="FFFFFF"/>
                </a:solidFill>
                <a:latin typeface="Arial" charset="0"/>
                <a:cs typeface="Arial" charset="0"/>
              </a:rPr>
              <a:t> Order</a:t>
            </a:r>
          </a:p>
        </p:txBody>
      </p:sp>
      <p:sp>
        <p:nvSpPr>
          <p:cNvPr id="94" name="Arrow: Pentagon 93">
            <a:extLst>
              <a:ext uri="{FF2B5EF4-FFF2-40B4-BE49-F238E27FC236}">
                <a16:creationId xmlns:a16="http://schemas.microsoft.com/office/drawing/2014/main" id="{92F42C54-4B92-4C39-9F64-D28D9C663D74}"/>
              </a:ext>
            </a:extLst>
          </p:cNvPr>
          <p:cNvSpPr/>
          <p:nvPr/>
        </p:nvSpPr>
        <p:spPr bwMode="auto">
          <a:xfrm flipH="1">
            <a:off x="5745325" y="3028362"/>
            <a:ext cx="2376410" cy="1008000"/>
          </a:xfrm>
          <a:prstGeom prst="homePlate">
            <a:avLst>
              <a:gd name="adj" fmla="val 31961"/>
            </a:avLst>
          </a:prstGeom>
          <a:solidFill>
            <a:srgbClr val="0051F2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New to </a:t>
            </a:r>
            <a:r>
              <a:rPr lang="en-US" sz="1400" b="1" kern="0">
                <a:solidFill>
                  <a:srgbClr val="FFFFFF"/>
                </a:solidFill>
                <a:latin typeface="Arial" charset="0"/>
                <a:cs typeface="Arial" charset="0"/>
              </a:rPr>
              <a:t>the Company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Copying others in the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industry locally or in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other countries</a:t>
            </a:r>
          </a:p>
        </p:txBody>
      </p:sp>
      <p:sp>
        <p:nvSpPr>
          <p:cNvPr id="95" name="Arrow: Pentagon 94">
            <a:extLst>
              <a:ext uri="{FF2B5EF4-FFF2-40B4-BE49-F238E27FC236}">
                <a16:creationId xmlns:a16="http://schemas.microsoft.com/office/drawing/2014/main" id="{090E54D0-915D-4C66-BB63-02E5027650DF}"/>
              </a:ext>
            </a:extLst>
          </p:cNvPr>
          <p:cNvSpPr/>
          <p:nvPr/>
        </p:nvSpPr>
        <p:spPr bwMode="auto">
          <a:xfrm flipH="1">
            <a:off x="5745326" y="1656762"/>
            <a:ext cx="2376410" cy="1008000"/>
          </a:xfrm>
          <a:prstGeom prst="homePlate">
            <a:avLst>
              <a:gd name="adj" fmla="val 31961"/>
            </a:avLst>
          </a:prstGeom>
          <a:solidFill>
            <a:srgbClr val="0051F2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New to the Industry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Translating concepts from other industries to own industry </a:t>
            </a:r>
          </a:p>
        </p:txBody>
      </p:sp>
      <p:sp>
        <p:nvSpPr>
          <p:cNvPr id="96" name="Arrow: Pentagon 95">
            <a:extLst>
              <a:ext uri="{FF2B5EF4-FFF2-40B4-BE49-F238E27FC236}">
                <a16:creationId xmlns:a16="http://schemas.microsoft.com/office/drawing/2014/main" id="{09BE53FC-77F1-484A-84B9-0F469CE8C53E}"/>
              </a:ext>
            </a:extLst>
          </p:cNvPr>
          <p:cNvSpPr/>
          <p:nvPr/>
        </p:nvSpPr>
        <p:spPr bwMode="auto">
          <a:xfrm flipH="1">
            <a:off x="5694665" y="292050"/>
            <a:ext cx="2376410" cy="1008000"/>
          </a:xfrm>
          <a:prstGeom prst="homePlate">
            <a:avLst>
              <a:gd name="adj" fmla="val 31961"/>
            </a:avLst>
          </a:prstGeom>
          <a:solidFill>
            <a:srgbClr val="0051F2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New to the World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Creating something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original, not found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anywhere else </a:t>
            </a:r>
          </a:p>
        </p:txBody>
      </p:sp>
      <p:sp>
        <p:nvSpPr>
          <p:cNvPr id="97" name="Arrow: Pentagon 96">
            <a:extLst>
              <a:ext uri="{FF2B5EF4-FFF2-40B4-BE49-F238E27FC236}">
                <a16:creationId xmlns:a16="http://schemas.microsoft.com/office/drawing/2014/main" id="{EDF99633-A8A8-4A37-9964-A41B9A1C5DC1}"/>
              </a:ext>
            </a:extLst>
          </p:cNvPr>
          <p:cNvSpPr/>
          <p:nvPr/>
        </p:nvSpPr>
        <p:spPr bwMode="auto">
          <a:xfrm>
            <a:off x="159026" y="3144424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0037A4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Imitation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Adopt the Innovation</a:t>
            </a:r>
          </a:p>
        </p:txBody>
      </p:sp>
      <p:sp>
        <p:nvSpPr>
          <p:cNvPr id="98" name="Arrow: Pentagon 97">
            <a:extLst>
              <a:ext uri="{FF2B5EF4-FFF2-40B4-BE49-F238E27FC236}">
                <a16:creationId xmlns:a16="http://schemas.microsoft.com/office/drawing/2014/main" id="{91707DBD-8566-4B5C-95C2-2F5A8E921600}"/>
              </a:ext>
            </a:extLst>
          </p:cNvPr>
          <p:cNvSpPr/>
          <p:nvPr/>
        </p:nvSpPr>
        <p:spPr bwMode="auto">
          <a:xfrm>
            <a:off x="159027" y="1772824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0037A4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Inspiration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Adapt the Innovation</a:t>
            </a:r>
          </a:p>
        </p:txBody>
      </p:sp>
      <p:sp>
        <p:nvSpPr>
          <p:cNvPr id="99" name="Arrow: Pentagon 98">
            <a:extLst>
              <a:ext uri="{FF2B5EF4-FFF2-40B4-BE49-F238E27FC236}">
                <a16:creationId xmlns:a16="http://schemas.microsoft.com/office/drawing/2014/main" id="{396D845F-E6D9-4F9A-AF06-BADA365C452A}"/>
              </a:ext>
            </a:extLst>
          </p:cNvPr>
          <p:cNvSpPr/>
          <p:nvPr/>
        </p:nvSpPr>
        <p:spPr bwMode="auto">
          <a:xfrm>
            <a:off x="108366" y="408112"/>
            <a:ext cx="1869957" cy="775877"/>
          </a:xfrm>
          <a:prstGeom prst="homePlate">
            <a:avLst>
              <a:gd name="adj" fmla="val 31961"/>
            </a:avLst>
          </a:prstGeom>
          <a:solidFill>
            <a:srgbClr val="0037A4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Invention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Adept at Innovation</a:t>
            </a:r>
          </a:p>
        </p:txBody>
      </p:sp>
      <p:sp>
        <p:nvSpPr>
          <p:cNvPr id="100" name="TextBox 54">
            <a:extLst>
              <a:ext uri="{FF2B5EF4-FFF2-40B4-BE49-F238E27FC236}">
                <a16:creationId xmlns:a16="http://schemas.microsoft.com/office/drawing/2014/main" id="{B9EE1BE4-6A88-4C53-83F1-CEAB544FAD98}"/>
              </a:ext>
            </a:extLst>
          </p:cNvPr>
          <p:cNvSpPr txBox="1"/>
          <p:nvPr/>
        </p:nvSpPr>
        <p:spPr>
          <a:xfrm>
            <a:off x="4315739" y="2615729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2021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2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8F3F95-5C0D-4D19-A5A5-4DE9357D6A4B}"/>
</file>

<file path=customXml/itemProps2.xml><?xml version="1.0" encoding="utf-8"?>
<ds:datastoreItem xmlns:ds="http://schemas.openxmlformats.org/officeDocument/2006/customXml" ds:itemID="{8B3F6333-FDBE-4161-884A-55B987AAB75C}"/>
</file>

<file path=customXml/itemProps3.xml><?xml version="1.0" encoding="utf-8"?>
<ds:datastoreItem xmlns:ds="http://schemas.openxmlformats.org/officeDocument/2006/customXml" ds:itemID="{B716C93A-411D-4E00-907E-AD841813FD2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66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2021-03-23T10:08:02Z</dcterms:created>
  <dcterms:modified xsi:type="dcterms:W3CDTF">2025-04-16T12:25:18Z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