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sldIdLst>
    <p:sldId id="256" r:id="rId5"/>
  </p:sldIdLst>
  <p:sldSz cx="7056438" cy="51847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D76BED-37CA-43B7-8AEB-379899B4509A}" v="1" dt="2024-07-31T16:36:38.6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4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9233" y="848527"/>
            <a:ext cx="5997972" cy="1805070"/>
          </a:xfrm>
        </p:spPr>
        <p:txBody>
          <a:bodyPr anchor="b"/>
          <a:lstStyle>
            <a:lvl1pPr algn="ctr">
              <a:defRPr sz="453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2055" y="2723207"/>
            <a:ext cx="5292329" cy="1251787"/>
          </a:xfrm>
        </p:spPr>
        <p:txBody>
          <a:bodyPr/>
          <a:lstStyle>
            <a:lvl1pPr marL="0" indent="0" algn="ctr">
              <a:buNone/>
              <a:defRPr sz="1814"/>
            </a:lvl1pPr>
            <a:lvl2pPr marL="345643" indent="0" algn="ctr">
              <a:buNone/>
              <a:defRPr sz="1512"/>
            </a:lvl2pPr>
            <a:lvl3pPr marL="691286" indent="0" algn="ctr">
              <a:buNone/>
              <a:defRPr sz="1361"/>
            </a:lvl3pPr>
            <a:lvl4pPr marL="1036930" indent="0" algn="ctr">
              <a:buNone/>
              <a:defRPr sz="1210"/>
            </a:lvl4pPr>
            <a:lvl5pPr marL="1382573" indent="0" algn="ctr">
              <a:buNone/>
              <a:defRPr sz="1210"/>
            </a:lvl5pPr>
            <a:lvl6pPr marL="1728216" indent="0" algn="ctr">
              <a:buNone/>
              <a:defRPr sz="1210"/>
            </a:lvl6pPr>
            <a:lvl7pPr marL="2073859" indent="0" algn="ctr">
              <a:buNone/>
              <a:defRPr sz="1210"/>
            </a:lvl7pPr>
            <a:lvl8pPr marL="2419502" indent="0" algn="ctr">
              <a:buNone/>
              <a:defRPr sz="1210"/>
            </a:lvl8pPr>
            <a:lvl9pPr marL="2765146" indent="0" algn="ctr">
              <a:buNone/>
              <a:defRPr sz="121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CC4F-EFD6-45C3-9664-977CC654159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B2336-09EF-4ED3-9847-AF8D25991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407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CC4F-EFD6-45C3-9664-977CC654159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B2336-09EF-4ED3-9847-AF8D25991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93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49764" y="276041"/>
            <a:ext cx="1521544" cy="439385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5130" y="276041"/>
            <a:ext cx="4476428" cy="439385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CC4F-EFD6-45C3-9664-977CC654159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B2336-09EF-4ED3-9847-AF8D25991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471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CC4F-EFD6-45C3-9664-977CC654159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B2336-09EF-4ED3-9847-AF8D25991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747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455" y="1292595"/>
            <a:ext cx="6086178" cy="2156722"/>
          </a:xfrm>
        </p:spPr>
        <p:txBody>
          <a:bodyPr anchor="b"/>
          <a:lstStyle>
            <a:lvl1pPr>
              <a:defRPr sz="453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455" y="3469720"/>
            <a:ext cx="6086178" cy="1134169"/>
          </a:xfrm>
        </p:spPr>
        <p:txBody>
          <a:bodyPr/>
          <a:lstStyle>
            <a:lvl1pPr marL="0" indent="0">
              <a:buNone/>
              <a:defRPr sz="1814">
                <a:solidFill>
                  <a:schemeClr val="tx1"/>
                </a:solidFill>
              </a:defRPr>
            </a:lvl1pPr>
            <a:lvl2pPr marL="345643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2pPr>
            <a:lvl3pPr marL="691286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3pPr>
            <a:lvl4pPr marL="1036930" indent="0">
              <a:buNone/>
              <a:defRPr sz="1210">
                <a:solidFill>
                  <a:schemeClr val="tx1">
                    <a:tint val="75000"/>
                  </a:schemeClr>
                </a:solidFill>
              </a:defRPr>
            </a:lvl4pPr>
            <a:lvl5pPr marL="1382573" indent="0">
              <a:buNone/>
              <a:defRPr sz="1210">
                <a:solidFill>
                  <a:schemeClr val="tx1">
                    <a:tint val="75000"/>
                  </a:schemeClr>
                </a:solidFill>
              </a:defRPr>
            </a:lvl5pPr>
            <a:lvl6pPr marL="1728216" indent="0">
              <a:buNone/>
              <a:defRPr sz="1210">
                <a:solidFill>
                  <a:schemeClr val="tx1">
                    <a:tint val="75000"/>
                  </a:schemeClr>
                </a:solidFill>
              </a:defRPr>
            </a:lvl6pPr>
            <a:lvl7pPr marL="2073859" indent="0">
              <a:buNone/>
              <a:defRPr sz="1210">
                <a:solidFill>
                  <a:schemeClr val="tx1">
                    <a:tint val="75000"/>
                  </a:schemeClr>
                </a:solidFill>
              </a:defRPr>
            </a:lvl7pPr>
            <a:lvl8pPr marL="2419502" indent="0">
              <a:buNone/>
              <a:defRPr sz="1210">
                <a:solidFill>
                  <a:schemeClr val="tx1">
                    <a:tint val="75000"/>
                  </a:schemeClr>
                </a:solidFill>
              </a:defRPr>
            </a:lvl8pPr>
            <a:lvl9pPr marL="2765146" indent="0">
              <a:buNone/>
              <a:defRPr sz="121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CC4F-EFD6-45C3-9664-977CC654159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B2336-09EF-4ED3-9847-AF8D25991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08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5130" y="1380206"/>
            <a:ext cx="2998986" cy="32896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72322" y="1380206"/>
            <a:ext cx="2998986" cy="32896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CC4F-EFD6-45C3-9664-977CC654159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B2336-09EF-4ED3-9847-AF8D25991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566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049" y="276042"/>
            <a:ext cx="6086178" cy="10021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6050" y="1270990"/>
            <a:ext cx="2985204" cy="622893"/>
          </a:xfrm>
        </p:spPr>
        <p:txBody>
          <a:bodyPr anchor="b"/>
          <a:lstStyle>
            <a:lvl1pPr marL="0" indent="0">
              <a:buNone/>
              <a:defRPr sz="1814" b="1"/>
            </a:lvl1pPr>
            <a:lvl2pPr marL="345643" indent="0">
              <a:buNone/>
              <a:defRPr sz="1512" b="1"/>
            </a:lvl2pPr>
            <a:lvl3pPr marL="691286" indent="0">
              <a:buNone/>
              <a:defRPr sz="1361" b="1"/>
            </a:lvl3pPr>
            <a:lvl4pPr marL="1036930" indent="0">
              <a:buNone/>
              <a:defRPr sz="1210" b="1"/>
            </a:lvl4pPr>
            <a:lvl5pPr marL="1382573" indent="0">
              <a:buNone/>
              <a:defRPr sz="1210" b="1"/>
            </a:lvl5pPr>
            <a:lvl6pPr marL="1728216" indent="0">
              <a:buNone/>
              <a:defRPr sz="1210" b="1"/>
            </a:lvl6pPr>
            <a:lvl7pPr marL="2073859" indent="0">
              <a:buNone/>
              <a:defRPr sz="1210" b="1"/>
            </a:lvl7pPr>
            <a:lvl8pPr marL="2419502" indent="0">
              <a:buNone/>
              <a:defRPr sz="1210" b="1"/>
            </a:lvl8pPr>
            <a:lvl9pPr marL="2765146" indent="0">
              <a:buNone/>
              <a:defRPr sz="121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50" y="1893883"/>
            <a:ext cx="2985204" cy="27856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72322" y="1270990"/>
            <a:ext cx="2999905" cy="622893"/>
          </a:xfrm>
        </p:spPr>
        <p:txBody>
          <a:bodyPr anchor="b"/>
          <a:lstStyle>
            <a:lvl1pPr marL="0" indent="0">
              <a:buNone/>
              <a:defRPr sz="1814" b="1"/>
            </a:lvl1pPr>
            <a:lvl2pPr marL="345643" indent="0">
              <a:buNone/>
              <a:defRPr sz="1512" b="1"/>
            </a:lvl2pPr>
            <a:lvl3pPr marL="691286" indent="0">
              <a:buNone/>
              <a:defRPr sz="1361" b="1"/>
            </a:lvl3pPr>
            <a:lvl4pPr marL="1036930" indent="0">
              <a:buNone/>
              <a:defRPr sz="1210" b="1"/>
            </a:lvl4pPr>
            <a:lvl5pPr marL="1382573" indent="0">
              <a:buNone/>
              <a:defRPr sz="1210" b="1"/>
            </a:lvl5pPr>
            <a:lvl6pPr marL="1728216" indent="0">
              <a:buNone/>
              <a:defRPr sz="1210" b="1"/>
            </a:lvl6pPr>
            <a:lvl7pPr marL="2073859" indent="0">
              <a:buNone/>
              <a:defRPr sz="1210" b="1"/>
            </a:lvl7pPr>
            <a:lvl8pPr marL="2419502" indent="0">
              <a:buNone/>
              <a:defRPr sz="1210" b="1"/>
            </a:lvl8pPr>
            <a:lvl9pPr marL="2765146" indent="0">
              <a:buNone/>
              <a:defRPr sz="121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72322" y="1893883"/>
            <a:ext cx="2999905" cy="27856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CC4F-EFD6-45C3-9664-977CC654159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B2336-09EF-4ED3-9847-AF8D25991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86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CC4F-EFD6-45C3-9664-977CC654159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B2336-09EF-4ED3-9847-AF8D25991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107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CC4F-EFD6-45C3-9664-977CC654159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B2336-09EF-4ED3-9847-AF8D25991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417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049" y="345652"/>
            <a:ext cx="2275885" cy="1209781"/>
          </a:xfrm>
        </p:spPr>
        <p:txBody>
          <a:bodyPr anchor="b"/>
          <a:lstStyle>
            <a:lvl1pPr>
              <a:defRPr sz="24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99905" y="746513"/>
            <a:ext cx="3572322" cy="3684551"/>
          </a:xfrm>
        </p:spPr>
        <p:txBody>
          <a:bodyPr/>
          <a:lstStyle>
            <a:lvl1pPr>
              <a:defRPr sz="2419"/>
            </a:lvl1pPr>
            <a:lvl2pPr>
              <a:defRPr sz="2117"/>
            </a:lvl2pPr>
            <a:lvl3pPr>
              <a:defRPr sz="1814"/>
            </a:lvl3pPr>
            <a:lvl4pPr>
              <a:defRPr sz="1512"/>
            </a:lvl4pPr>
            <a:lvl5pPr>
              <a:defRPr sz="1512"/>
            </a:lvl5pPr>
            <a:lvl6pPr>
              <a:defRPr sz="1512"/>
            </a:lvl6pPr>
            <a:lvl7pPr>
              <a:defRPr sz="1512"/>
            </a:lvl7pPr>
            <a:lvl8pPr>
              <a:defRPr sz="1512"/>
            </a:lvl8pPr>
            <a:lvl9pPr>
              <a:defRPr sz="151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049" y="1555433"/>
            <a:ext cx="2275885" cy="2881631"/>
          </a:xfrm>
        </p:spPr>
        <p:txBody>
          <a:bodyPr/>
          <a:lstStyle>
            <a:lvl1pPr marL="0" indent="0">
              <a:buNone/>
              <a:defRPr sz="1210"/>
            </a:lvl1pPr>
            <a:lvl2pPr marL="345643" indent="0">
              <a:buNone/>
              <a:defRPr sz="1058"/>
            </a:lvl2pPr>
            <a:lvl3pPr marL="691286" indent="0">
              <a:buNone/>
              <a:defRPr sz="907"/>
            </a:lvl3pPr>
            <a:lvl4pPr marL="1036930" indent="0">
              <a:buNone/>
              <a:defRPr sz="756"/>
            </a:lvl4pPr>
            <a:lvl5pPr marL="1382573" indent="0">
              <a:buNone/>
              <a:defRPr sz="756"/>
            </a:lvl5pPr>
            <a:lvl6pPr marL="1728216" indent="0">
              <a:buNone/>
              <a:defRPr sz="756"/>
            </a:lvl6pPr>
            <a:lvl7pPr marL="2073859" indent="0">
              <a:buNone/>
              <a:defRPr sz="756"/>
            </a:lvl7pPr>
            <a:lvl8pPr marL="2419502" indent="0">
              <a:buNone/>
              <a:defRPr sz="756"/>
            </a:lvl8pPr>
            <a:lvl9pPr marL="2765146" indent="0">
              <a:buNone/>
              <a:defRPr sz="7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CC4F-EFD6-45C3-9664-977CC654159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B2336-09EF-4ED3-9847-AF8D25991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208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049" y="345652"/>
            <a:ext cx="2275885" cy="1209781"/>
          </a:xfrm>
        </p:spPr>
        <p:txBody>
          <a:bodyPr anchor="b"/>
          <a:lstStyle>
            <a:lvl1pPr>
              <a:defRPr sz="24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99905" y="746513"/>
            <a:ext cx="3572322" cy="3684551"/>
          </a:xfrm>
        </p:spPr>
        <p:txBody>
          <a:bodyPr anchor="t"/>
          <a:lstStyle>
            <a:lvl1pPr marL="0" indent="0">
              <a:buNone/>
              <a:defRPr sz="2419"/>
            </a:lvl1pPr>
            <a:lvl2pPr marL="345643" indent="0">
              <a:buNone/>
              <a:defRPr sz="2117"/>
            </a:lvl2pPr>
            <a:lvl3pPr marL="691286" indent="0">
              <a:buNone/>
              <a:defRPr sz="1814"/>
            </a:lvl3pPr>
            <a:lvl4pPr marL="1036930" indent="0">
              <a:buNone/>
              <a:defRPr sz="1512"/>
            </a:lvl4pPr>
            <a:lvl5pPr marL="1382573" indent="0">
              <a:buNone/>
              <a:defRPr sz="1512"/>
            </a:lvl5pPr>
            <a:lvl6pPr marL="1728216" indent="0">
              <a:buNone/>
              <a:defRPr sz="1512"/>
            </a:lvl6pPr>
            <a:lvl7pPr marL="2073859" indent="0">
              <a:buNone/>
              <a:defRPr sz="1512"/>
            </a:lvl7pPr>
            <a:lvl8pPr marL="2419502" indent="0">
              <a:buNone/>
              <a:defRPr sz="1512"/>
            </a:lvl8pPr>
            <a:lvl9pPr marL="2765146" indent="0">
              <a:buNone/>
              <a:defRPr sz="151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049" y="1555433"/>
            <a:ext cx="2275885" cy="2881631"/>
          </a:xfrm>
        </p:spPr>
        <p:txBody>
          <a:bodyPr/>
          <a:lstStyle>
            <a:lvl1pPr marL="0" indent="0">
              <a:buNone/>
              <a:defRPr sz="1210"/>
            </a:lvl1pPr>
            <a:lvl2pPr marL="345643" indent="0">
              <a:buNone/>
              <a:defRPr sz="1058"/>
            </a:lvl2pPr>
            <a:lvl3pPr marL="691286" indent="0">
              <a:buNone/>
              <a:defRPr sz="907"/>
            </a:lvl3pPr>
            <a:lvl4pPr marL="1036930" indent="0">
              <a:buNone/>
              <a:defRPr sz="756"/>
            </a:lvl4pPr>
            <a:lvl5pPr marL="1382573" indent="0">
              <a:buNone/>
              <a:defRPr sz="756"/>
            </a:lvl5pPr>
            <a:lvl6pPr marL="1728216" indent="0">
              <a:buNone/>
              <a:defRPr sz="756"/>
            </a:lvl6pPr>
            <a:lvl7pPr marL="2073859" indent="0">
              <a:buNone/>
              <a:defRPr sz="756"/>
            </a:lvl7pPr>
            <a:lvl8pPr marL="2419502" indent="0">
              <a:buNone/>
              <a:defRPr sz="756"/>
            </a:lvl8pPr>
            <a:lvl9pPr marL="2765146" indent="0">
              <a:buNone/>
              <a:defRPr sz="7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CC4F-EFD6-45C3-9664-977CC654159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B2336-09EF-4ED3-9847-AF8D25991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962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5130" y="276042"/>
            <a:ext cx="6086178" cy="1002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5130" y="1380206"/>
            <a:ext cx="6086178" cy="32896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5130" y="4805520"/>
            <a:ext cx="1587699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7CC4F-EFD6-45C3-9664-977CC654159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37445" y="4805520"/>
            <a:ext cx="2381548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83609" y="4805520"/>
            <a:ext cx="1587699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B2336-09EF-4ED3-9847-AF8D25991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336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91286" rtl="0" eaLnBrk="1" latinLnBrk="0" hangingPunct="1">
        <a:lnSpc>
          <a:spcPct val="90000"/>
        </a:lnSpc>
        <a:spcBef>
          <a:spcPct val="0"/>
        </a:spcBef>
        <a:buNone/>
        <a:defRPr sz="33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2822" indent="-172822" algn="l" defTabSz="691286" rtl="0" eaLnBrk="1" latinLnBrk="0" hangingPunct="1">
        <a:lnSpc>
          <a:spcPct val="90000"/>
        </a:lnSpc>
        <a:spcBef>
          <a:spcPts val="756"/>
        </a:spcBef>
        <a:buFont typeface="Arial" panose="020B0604020202020204" pitchFamily="34" charset="0"/>
        <a:buChar char="•"/>
        <a:defRPr sz="2117" kern="1200">
          <a:solidFill>
            <a:schemeClr val="tx1"/>
          </a:solidFill>
          <a:latin typeface="+mn-lt"/>
          <a:ea typeface="+mn-ea"/>
          <a:cs typeface="+mn-cs"/>
        </a:defRPr>
      </a:lvl1pPr>
      <a:lvl2pPr marL="518465" indent="-172822" algn="l" defTabSz="691286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814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indent="-172822" algn="l" defTabSz="691286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3pPr>
      <a:lvl4pPr marL="1209751" indent="-172822" algn="l" defTabSz="691286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361" kern="1200">
          <a:solidFill>
            <a:schemeClr val="tx1"/>
          </a:solidFill>
          <a:latin typeface="+mn-lt"/>
          <a:ea typeface="+mn-ea"/>
          <a:cs typeface="+mn-cs"/>
        </a:defRPr>
      </a:lvl4pPr>
      <a:lvl5pPr marL="1555394" indent="-172822" algn="l" defTabSz="691286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361" kern="1200">
          <a:solidFill>
            <a:schemeClr val="tx1"/>
          </a:solidFill>
          <a:latin typeface="+mn-lt"/>
          <a:ea typeface="+mn-ea"/>
          <a:cs typeface="+mn-cs"/>
        </a:defRPr>
      </a:lvl5pPr>
      <a:lvl6pPr marL="1901038" indent="-172822" algn="l" defTabSz="691286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361" kern="1200">
          <a:solidFill>
            <a:schemeClr val="tx1"/>
          </a:solidFill>
          <a:latin typeface="+mn-lt"/>
          <a:ea typeface="+mn-ea"/>
          <a:cs typeface="+mn-cs"/>
        </a:defRPr>
      </a:lvl6pPr>
      <a:lvl7pPr marL="2246681" indent="-172822" algn="l" defTabSz="691286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361" kern="1200">
          <a:solidFill>
            <a:schemeClr val="tx1"/>
          </a:solidFill>
          <a:latin typeface="+mn-lt"/>
          <a:ea typeface="+mn-ea"/>
          <a:cs typeface="+mn-cs"/>
        </a:defRPr>
      </a:lvl7pPr>
      <a:lvl8pPr marL="2592324" indent="-172822" algn="l" defTabSz="691286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361" kern="1200">
          <a:solidFill>
            <a:schemeClr val="tx1"/>
          </a:solidFill>
          <a:latin typeface="+mn-lt"/>
          <a:ea typeface="+mn-ea"/>
          <a:cs typeface="+mn-cs"/>
        </a:defRPr>
      </a:lvl8pPr>
      <a:lvl9pPr marL="2937967" indent="-172822" algn="l" defTabSz="691286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3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91286" rtl="0" eaLnBrk="1" latinLnBrk="0" hangingPunct="1">
        <a:defRPr sz="1361" kern="1200">
          <a:solidFill>
            <a:schemeClr val="tx1"/>
          </a:solidFill>
          <a:latin typeface="+mn-lt"/>
          <a:ea typeface="+mn-ea"/>
          <a:cs typeface="+mn-cs"/>
        </a:defRPr>
      </a:lvl1pPr>
      <a:lvl2pPr marL="345643" algn="l" defTabSz="691286" rtl="0" eaLnBrk="1" latinLnBrk="0" hangingPunct="1">
        <a:defRPr sz="1361" kern="1200">
          <a:solidFill>
            <a:schemeClr val="tx1"/>
          </a:solidFill>
          <a:latin typeface="+mn-lt"/>
          <a:ea typeface="+mn-ea"/>
          <a:cs typeface="+mn-cs"/>
        </a:defRPr>
      </a:lvl2pPr>
      <a:lvl3pPr marL="691286" algn="l" defTabSz="691286" rtl="0" eaLnBrk="1" latinLnBrk="0" hangingPunct="1">
        <a:defRPr sz="1361" kern="1200">
          <a:solidFill>
            <a:schemeClr val="tx1"/>
          </a:solidFill>
          <a:latin typeface="+mn-lt"/>
          <a:ea typeface="+mn-ea"/>
          <a:cs typeface="+mn-cs"/>
        </a:defRPr>
      </a:lvl3pPr>
      <a:lvl4pPr marL="1036930" algn="l" defTabSz="691286" rtl="0" eaLnBrk="1" latinLnBrk="0" hangingPunct="1">
        <a:defRPr sz="1361" kern="1200">
          <a:solidFill>
            <a:schemeClr val="tx1"/>
          </a:solidFill>
          <a:latin typeface="+mn-lt"/>
          <a:ea typeface="+mn-ea"/>
          <a:cs typeface="+mn-cs"/>
        </a:defRPr>
      </a:lvl4pPr>
      <a:lvl5pPr marL="1382573" algn="l" defTabSz="691286" rtl="0" eaLnBrk="1" latinLnBrk="0" hangingPunct="1">
        <a:defRPr sz="1361" kern="1200">
          <a:solidFill>
            <a:schemeClr val="tx1"/>
          </a:solidFill>
          <a:latin typeface="+mn-lt"/>
          <a:ea typeface="+mn-ea"/>
          <a:cs typeface="+mn-cs"/>
        </a:defRPr>
      </a:lvl5pPr>
      <a:lvl6pPr marL="1728216" algn="l" defTabSz="691286" rtl="0" eaLnBrk="1" latinLnBrk="0" hangingPunct="1">
        <a:defRPr sz="1361" kern="1200">
          <a:solidFill>
            <a:schemeClr val="tx1"/>
          </a:solidFill>
          <a:latin typeface="+mn-lt"/>
          <a:ea typeface="+mn-ea"/>
          <a:cs typeface="+mn-cs"/>
        </a:defRPr>
      </a:lvl6pPr>
      <a:lvl7pPr marL="2073859" algn="l" defTabSz="691286" rtl="0" eaLnBrk="1" latinLnBrk="0" hangingPunct="1">
        <a:defRPr sz="1361" kern="1200">
          <a:solidFill>
            <a:schemeClr val="tx1"/>
          </a:solidFill>
          <a:latin typeface="+mn-lt"/>
          <a:ea typeface="+mn-ea"/>
          <a:cs typeface="+mn-cs"/>
        </a:defRPr>
      </a:lvl7pPr>
      <a:lvl8pPr marL="2419502" algn="l" defTabSz="691286" rtl="0" eaLnBrk="1" latinLnBrk="0" hangingPunct="1">
        <a:defRPr sz="1361" kern="1200">
          <a:solidFill>
            <a:schemeClr val="tx1"/>
          </a:solidFill>
          <a:latin typeface="+mn-lt"/>
          <a:ea typeface="+mn-ea"/>
          <a:cs typeface="+mn-cs"/>
        </a:defRPr>
      </a:lvl8pPr>
      <a:lvl9pPr marL="2765146" algn="l" defTabSz="691286" rtl="0" eaLnBrk="1" latinLnBrk="0" hangingPunct="1">
        <a:defRPr sz="13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ekromde PIJL-RECHTS 5">
            <a:extLst>
              <a:ext uri="{FF2B5EF4-FFF2-40B4-BE49-F238E27FC236}">
                <a16:creationId xmlns:a16="http://schemas.microsoft.com/office/drawing/2014/main" id="{93D6566E-B975-7765-8359-58DDF71C4C4F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3612479" y="4279117"/>
            <a:ext cx="1584325" cy="673100"/>
          </a:xfrm>
          <a:prstGeom prst="curvedRightArrow">
            <a:avLst>
              <a:gd name="adj1" fmla="val 32333"/>
              <a:gd name="adj2" fmla="val 50000"/>
              <a:gd name="adj3" fmla="val 25052"/>
            </a:avLst>
          </a:prstGeom>
          <a:solidFill>
            <a:schemeClr val="bg1">
              <a:lumMod val="85000"/>
            </a:schemeClr>
          </a:solidFill>
          <a:ln w="9525" algn="ctr">
            <a:noFill/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altLang="en-US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Gekromde PIJL-LINKS 7">
            <a:extLst>
              <a:ext uri="{FF2B5EF4-FFF2-40B4-BE49-F238E27FC236}">
                <a16:creationId xmlns:a16="http://schemas.microsoft.com/office/drawing/2014/main" id="{5232698F-0F55-C6D9-DFDC-4CC261FF3D9A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812254" y="3872717"/>
            <a:ext cx="1800225" cy="674688"/>
          </a:xfrm>
          <a:prstGeom prst="curvedLeftArrow">
            <a:avLst>
              <a:gd name="adj1" fmla="val 35991"/>
              <a:gd name="adj2" fmla="val 50000"/>
              <a:gd name="adj3" fmla="val 24990"/>
            </a:avLst>
          </a:prstGeom>
          <a:solidFill>
            <a:schemeClr val="bg1">
              <a:lumMod val="85000"/>
            </a:schemeClr>
          </a:solidFill>
          <a:ln w="9525" algn="ctr">
            <a:noFill/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altLang="en-US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Gekromde PIJL-RECHTS 11">
            <a:extLst>
              <a:ext uri="{FF2B5EF4-FFF2-40B4-BE49-F238E27FC236}">
                <a16:creationId xmlns:a16="http://schemas.microsoft.com/office/drawing/2014/main" id="{02812B45-1CC7-03AD-0E5C-340D1D4EF016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3612479" y="3469492"/>
            <a:ext cx="2016125" cy="673100"/>
          </a:xfrm>
          <a:prstGeom prst="curvedRightArrow">
            <a:avLst>
              <a:gd name="adj1" fmla="val 32333"/>
              <a:gd name="adj2" fmla="val 50000"/>
              <a:gd name="adj3" fmla="val 25044"/>
            </a:avLst>
          </a:prstGeom>
          <a:solidFill>
            <a:schemeClr val="bg1">
              <a:lumMod val="85000"/>
            </a:schemeClr>
          </a:solidFill>
          <a:ln w="9525" algn="ctr">
            <a:noFill/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altLang="en-US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Gekromde PIJL-LINKS 12">
            <a:extLst>
              <a:ext uri="{FF2B5EF4-FFF2-40B4-BE49-F238E27FC236}">
                <a16:creationId xmlns:a16="http://schemas.microsoft.com/office/drawing/2014/main" id="{0A075DF0-C2CA-9B74-5433-10BABBEF74D1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380454" y="3064680"/>
            <a:ext cx="2232025" cy="673100"/>
          </a:xfrm>
          <a:prstGeom prst="curvedLeftArrow">
            <a:avLst>
              <a:gd name="adj1" fmla="val 35991"/>
              <a:gd name="adj2" fmla="val 50000"/>
              <a:gd name="adj3" fmla="val 25055"/>
            </a:avLst>
          </a:prstGeom>
          <a:solidFill>
            <a:schemeClr val="bg1">
              <a:lumMod val="85000"/>
            </a:schemeClr>
          </a:solidFill>
          <a:ln w="9525" algn="ctr">
            <a:noFill/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altLang="en-US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Gekromde PIJL-RECHTS 13">
            <a:extLst>
              <a:ext uri="{FF2B5EF4-FFF2-40B4-BE49-F238E27FC236}">
                <a16:creationId xmlns:a16="http://schemas.microsoft.com/office/drawing/2014/main" id="{5A074020-FC86-4446-348B-3C8CF853E35A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3612479" y="2658280"/>
            <a:ext cx="2447925" cy="674687"/>
          </a:xfrm>
          <a:prstGeom prst="curvedRightArrow">
            <a:avLst>
              <a:gd name="adj1" fmla="val 32333"/>
              <a:gd name="adj2" fmla="val 50000"/>
              <a:gd name="adj3" fmla="val 24995"/>
            </a:avLst>
          </a:prstGeom>
          <a:solidFill>
            <a:schemeClr val="bg1">
              <a:lumMod val="85000"/>
            </a:schemeClr>
          </a:solidFill>
          <a:ln w="9525" algn="ctr">
            <a:noFill/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altLang="en-US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Gekromde PIJL-LINKS 14">
            <a:extLst>
              <a:ext uri="{FF2B5EF4-FFF2-40B4-BE49-F238E27FC236}">
                <a16:creationId xmlns:a16="http://schemas.microsoft.com/office/drawing/2014/main" id="{EDFD6437-6F8A-41C5-784A-DDB111B5412E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948654" y="2253467"/>
            <a:ext cx="2663825" cy="674688"/>
          </a:xfrm>
          <a:prstGeom prst="curvedLeftArrow">
            <a:avLst>
              <a:gd name="adj1" fmla="val 35991"/>
              <a:gd name="adj2" fmla="val 50000"/>
              <a:gd name="adj3" fmla="val 24987"/>
            </a:avLst>
          </a:prstGeom>
          <a:solidFill>
            <a:schemeClr val="bg1">
              <a:lumMod val="85000"/>
            </a:schemeClr>
          </a:solidFill>
          <a:ln w="9525" algn="ctr">
            <a:noFill/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altLang="en-US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Gekromde PIJL-RECHTS 15">
            <a:extLst>
              <a:ext uri="{FF2B5EF4-FFF2-40B4-BE49-F238E27FC236}">
                <a16:creationId xmlns:a16="http://schemas.microsoft.com/office/drawing/2014/main" id="{8914728B-88E2-047B-BE3B-5AB488CCC3A2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3612479" y="1848655"/>
            <a:ext cx="2879725" cy="674687"/>
          </a:xfrm>
          <a:prstGeom prst="curvedRightArrow">
            <a:avLst>
              <a:gd name="adj1" fmla="val 32333"/>
              <a:gd name="adj2" fmla="val 50000"/>
              <a:gd name="adj3" fmla="val 24997"/>
            </a:avLst>
          </a:prstGeom>
          <a:solidFill>
            <a:schemeClr val="bg1">
              <a:lumMod val="85000"/>
            </a:schemeClr>
          </a:solidFill>
          <a:ln w="9525" algn="ctr">
            <a:noFill/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altLang="en-US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Gekromde PIJL-LINKS 16">
            <a:extLst>
              <a:ext uri="{FF2B5EF4-FFF2-40B4-BE49-F238E27FC236}">
                <a16:creationId xmlns:a16="http://schemas.microsoft.com/office/drawing/2014/main" id="{F214FCAB-E8D2-FF0E-2AF8-BED6F709336C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516854" y="1442255"/>
            <a:ext cx="3095625" cy="676275"/>
          </a:xfrm>
          <a:prstGeom prst="curvedLeftArrow">
            <a:avLst>
              <a:gd name="adj1" fmla="val 35991"/>
              <a:gd name="adj2" fmla="val 50000"/>
              <a:gd name="adj3" fmla="val 24943"/>
            </a:avLst>
          </a:prstGeom>
          <a:solidFill>
            <a:schemeClr val="bg1">
              <a:lumMod val="85000"/>
            </a:schemeClr>
          </a:solidFill>
          <a:ln w="9525" algn="ctr">
            <a:noFill/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altLang="en-US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Gekromde PIJL-RECHTS 26">
            <a:extLst>
              <a:ext uri="{FF2B5EF4-FFF2-40B4-BE49-F238E27FC236}">
                <a16:creationId xmlns:a16="http://schemas.microsoft.com/office/drawing/2014/main" id="{B5547F30-7A12-7196-ACC2-0CF93758164B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3612479" y="1037442"/>
            <a:ext cx="3313112" cy="674688"/>
          </a:xfrm>
          <a:prstGeom prst="curvedRightArrow">
            <a:avLst>
              <a:gd name="adj1" fmla="val 32333"/>
              <a:gd name="adj2" fmla="val 50000"/>
              <a:gd name="adj3" fmla="val 25008"/>
            </a:avLst>
          </a:prstGeom>
          <a:solidFill>
            <a:schemeClr val="bg1">
              <a:lumMod val="85000"/>
            </a:schemeClr>
          </a:solidFill>
          <a:ln w="9525" algn="ctr">
            <a:noFill/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altLang="en-US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Gekromde PIJL-LINKS 29">
            <a:extLst>
              <a:ext uri="{FF2B5EF4-FFF2-40B4-BE49-F238E27FC236}">
                <a16:creationId xmlns:a16="http://schemas.microsoft.com/office/drawing/2014/main" id="{F01AC18A-3288-B277-6193-19B9A0077A65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85054" y="632630"/>
            <a:ext cx="3527425" cy="676275"/>
          </a:xfrm>
          <a:prstGeom prst="curvedLeftArrow">
            <a:avLst>
              <a:gd name="adj1" fmla="val 35991"/>
              <a:gd name="adj2" fmla="val 50000"/>
              <a:gd name="adj3" fmla="val 24945"/>
            </a:avLst>
          </a:prstGeom>
          <a:solidFill>
            <a:schemeClr val="bg1">
              <a:lumMod val="85000"/>
            </a:schemeClr>
          </a:solidFill>
          <a:ln w="9525" algn="ctr">
            <a:noFill/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altLang="en-US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Afgeronde rechthoek 10">
            <a:extLst>
              <a:ext uri="{FF2B5EF4-FFF2-40B4-BE49-F238E27FC236}">
                <a16:creationId xmlns:a16="http://schemas.microsoft.com/office/drawing/2014/main" id="{BDCE3429-FA79-C5A8-CB71-392952CD08A1}"/>
              </a:ext>
            </a:extLst>
          </p:cNvPr>
          <p:cNvSpPr/>
          <p:nvPr/>
        </p:nvSpPr>
        <p:spPr bwMode="auto">
          <a:xfrm>
            <a:off x="2532929" y="4664780"/>
            <a:ext cx="2232248" cy="410344"/>
          </a:xfrm>
          <a:prstGeom prst="round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Suppliers</a:t>
            </a:r>
          </a:p>
        </p:txBody>
      </p:sp>
      <p:sp>
        <p:nvSpPr>
          <p:cNvPr id="37" name="Afgeronde rechthoek 17">
            <a:extLst>
              <a:ext uri="{FF2B5EF4-FFF2-40B4-BE49-F238E27FC236}">
                <a16:creationId xmlns:a16="http://schemas.microsoft.com/office/drawing/2014/main" id="{5928D3ED-D3F1-7DD4-EE18-CFF9DCCBA33D}"/>
              </a:ext>
            </a:extLst>
          </p:cNvPr>
          <p:cNvSpPr/>
          <p:nvPr/>
        </p:nvSpPr>
        <p:spPr bwMode="auto">
          <a:xfrm>
            <a:off x="2532929" y="77972"/>
            <a:ext cx="2232248" cy="410344"/>
          </a:xfrm>
          <a:prstGeom prst="round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Customers</a:t>
            </a:r>
          </a:p>
        </p:txBody>
      </p:sp>
      <p:sp>
        <p:nvSpPr>
          <p:cNvPr id="38" name="Rechthoek 18">
            <a:extLst>
              <a:ext uri="{FF2B5EF4-FFF2-40B4-BE49-F238E27FC236}">
                <a16:creationId xmlns:a16="http://schemas.microsoft.com/office/drawing/2014/main" id="{D5F5A242-90B0-84D5-8372-16F300B1A0B6}"/>
              </a:ext>
            </a:extLst>
          </p:cNvPr>
          <p:cNvSpPr/>
          <p:nvPr/>
        </p:nvSpPr>
        <p:spPr bwMode="auto">
          <a:xfrm>
            <a:off x="4909193" y="4376748"/>
            <a:ext cx="1440160" cy="54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Product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Availability</a:t>
            </a:r>
          </a:p>
        </p:txBody>
      </p:sp>
      <p:sp>
        <p:nvSpPr>
          <p:cNvPr id="39" name="Rechthoek 19">
            <a:extLst>
              <a:ext uri="{FF2B5EF4-FFF2-40B4-BE49-F238E27FC236}">
                <a16:creationId xmlns:a16="http://schemas.microsoft.com/office/drawing/2014/main" id="{E587A07A-2EB6-0AE8-188D-D3BE077FE984}"/>
              </a:ext>
            </a:extLst>
          </p:cNvPr>
          <p:cNvSpPr/>
          <p:nvPr/>
        </p:nvSpPr>
        <p:spPr bwMode="auto">
          <a:xfrm>
            <a:off x="5071211" y="3566658"/>
            <a:ext cx="1440160" cy="54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Product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Quality</a:t>
            </a:r>
          </a:p>
        </p:txBody>
      </p:sp>
      <p:sp>
        <p:nvSpPr>
          <p:cNvPr id="40" name="Rechthoek 20">
            <a:extLst>
              <a:ext uri="{FF2B5EF4-FFF2-40B4-BE49-F238E27FC236}">
                <a16:creationId xmlns:a16="http://schemas.microsoft.com/office/drawing/2014/main" id="{B243997F-DCE4-96AC-047C-DC4AEFE7521E}"/>
              </a:ext>
            </a:extLst>
          </p:cNvPr>
          <p:cNvSpPr/>
          <p:nvPr/>
        </p:nvSpPr>
        <p:spPr bwMode="auto">
          <a:xfrm>
            <a:off x="5233229" y="2756568"/>
            <a:ext cx="1440160" cy="54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Product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Solution</a:t>
            </a:r>
          </a:p>
        </p:txBody>
      </p:sp>
      <p:sp>
        <p:nvSpPr>
          <p:cNvPr id="41" name="Rechthoek 21">
            <a:extLst>
              <a:ext uri="{FF2B5EF4-FFF2-40B4-BE49-F238E27FC236}">
                <a16:creationId xmlns:a16="http://schemas.microsoft.com/office/drawing/2014/main" id="{739CE18E-01EE-43D4-C8CD-3ACC27378BAE}"/>
              </a:ext>
            </a:extLst>
          </p:cNvPr>
          <p:cNvSpPr/>
          <p:nvPr/>
        </p:nvSpPr>
        <p:spPr bwMode="auto">
          <a:xfrm>
            <a:off x="5395247" y="1946478"/>
            <a:ext cx="1440160" cy="54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Personalized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Solution</a:t>
            </a:r>
          </a:p>
        </p:txBody>
      </p:sp>
      <p:sp>
        <p:nvSpPr>
          <p:cNvPr id="42" name="Rechthoek 22">
            <a:extLst>
              <a:ext uri="{FF2B5EF4-FFF2-40B4-BE49-F238E27FC236}">
                <a16:creationId xmlns:a16="http://schemas.microsoft.com/office/drawing/2014/main" id="{D76F840D-1FD6-612A-5EE0-47E7083E68F8}"/>
              </a:ext>
            </a:extLst>
          </p:cNvPr>
          <p:cNvSpPr/>
          <p:nvPr/>
        </p:nvSpPr>
        <p:spPr bwMode="auto">
          <a:xfrm>
            <a:off x="876745" y="3969062"/>
            <a:ext cx="1440160" cy="54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Need for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Quality</a:t>
            </a:r>
          </a:p>
        </p:txBody>
      </p:sp>
      <p:sp>
        <p:nvSpPr>
          <p:cNvPr id="43" name="Rechthoek 23">
            <a:extLst>
              <a:ext uri="{FF2B5EF4-FFF2-40B4-BE49-F238E27FC236}">
                <a16:creationId xmlns:a16="http://schemas.microsoft.com/office/drawing/2014/main" id="{06F43F68-E83A-8133-7D30-8CB224DF1DE4}"/>
              </a:ext>
            </a:extLst>
          </p:cNvPr>
          <p:cNvSpPr/>
          <p:nvPr/>
        </p:nvSpPr>
        <p:spPr bwMode="auto">
          <a:xfrm>
            <a:off x="678723" y="3161899"/>
            <a:ext cx="1440160" cy="54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Need for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Results</a:t>
            </a:r>
          </a:p>
        </p:txBody>
      </p:sp>
      <p:sp>
        <p:nvSpPr>
          <p:cNvPr id="44" name="Rechthoek 24">
            <a:extLst>
              <a:ext uri="{FF2B5EF4-FFF2-40B4-BE49-F238E27FC236}">
                <a16:creationId xmlns:a16="http://schemas.microsoft.com/office/drawing/2014/main" id="{8998CFCD-9C2F-2FFF-DD60-C7CC0505D740}"/>
              </a:ext>
            </a:extLst>
          </p:cNvPr>
          <p:cNvSpPr/>
          <p:nvPr/>
        </p:nvSpPr>
        <p:spPr bwMode="auto">
          <a:xfrm>
            <a:off x="480701" y="2354734"/>
            <a:ext cx="1440160" cy="54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Need for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Tailoring</a:t>
            </a:r>
          </a:p>
        </p:txBody>
      </p:sp>
      <p:sp>
        <p:nvSpPr>
          <p:cNvPr id="45" name="Rechthoek 25">
            <a:extLst>
              <a:ext uri="{FF2B5EF4-FFF2-40B4-BE49-F238E27FC236}">
                <a16:creationId xmlns:a16="http://schemas.microsoft.com/office/drawing/2014/main" id="{6471DA1A-5035-A4AD-6ECD-673E4A19C05F}"/>
              </a:ext>
            </a:extLst>
          </p:cNvPr>
          <p:cNvSpPr/>
          <p:nvPr/>
        </p:nvSpPr>
        <p:spPr bwMode="auto">
          <a:xfrm>
            <a:off x="282679" y="1547569"/>
            <a:ext cx="1440160" cy="54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Need for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Enjoyment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6" name="Rechthoek 31">
            <a:extLst>
              <a:ext uri="{FF2B5EF4-FFF2-40B4-BE49-F238E27FC236}">
                <a16:creationId xmlns:a16="http://schemas.microsoft.com/office/drawing/2014/main" id="{A8804DE0-3C49-B3F7-72ED-DEB5F5FCAE79}"/>
              </a:ext>
            </a:extLst>
          </p:cNvPr>
          <p:cNvSpPr/>
          <p:nvPr/>
        </p:nvSpPr>
        <p:spPr bwMode="auto">
          <a:xfrm>
            <a:off x="5557265" y="1136388"/>
            <a:ext cx="1440160" cy="54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Personalized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Experience</a:t>
            </a:r>
          </a:p>
        </p:txBody>
      </p:sp>
      <p:sp>
        <p:nvSpPr>
          <p:cNvPr id="47" name="Rechthoek 32">
            <a:extLst>
              <a:ext uri="{FF2B5EF4-FFF2-40B4-BE49-F238E27FC236}">
                <a16:creationId xmlns:a16="http://schemas.microsoft.com/office/drawing/2014/main" id="{05F23EA6-924D-4E86-AD3B-30AFC3DEA1A6}"/>
              </a:ext>
            </a:extLst>
          </p:cNvPr>
          <p:cNvSpPr/>
          <p:nvPr/>
        </p:nvSpPr>
        <p:spPr bwMode="auto">
          <a:xfrm>
            <a:off x="84657" y="740404"/>
            <a:ext cx="1440160" cy="54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Need for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?</a:t>
            </a:r>
          </a:p>
        </p:txBody>
      </p:sp>
      <p:sp>
        <p:nvSpPr>
          <p:cNvPr id="2" name="TextBox 54">
            <a:extLst>
              <a:ext uri="{FF2B5EF4-FFF2-40B4-BE49-F238E27FC236}">
                <a16:creationId xmlns:a16="http://schemas.microsoft.com/office/drawing/2014/main" id="{001AC47C-D657-2F56-6F87-897487DC2DE5}"/>
              </a:ext>
            </a:extLst>
          </p:cNvPr>
          <p:cNvSpPr txBox="1"/>
          <p:nvPr/>
        </p:nvSpPr>
        <p:spPr>
          <a:xfrm>
            <a:off x="3721301" y="4356533"/>
            <a:ext cx="10438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i="1" dirty="0">
                <a:solidFill>
                  <a:schemeClr val="accent1">
                    <a:lumMod val="50000"/>
                  </a:schemeClr>
                </a:solidFill>
              </a:rPr>
              <a:t>©Ron Meyer 2020</a:t>
            </a:r>
            <a:endParaRPr lang="en-US" sz="9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546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30652C4-E1FA-4F87-A4E3-A8F19F28907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B1762FB-9C99-45D6-BBEF-EAE555E31A3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2AE696E-F047-46B5-975E-34D363E8D5CB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638</TotalTime>
  <Words>31</Words>
  <Application>Microsoft Office PowerPoint</Application>
  <PresentationFormat>Custom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5</cp:revision>
  <dcterms:created xsi:type="dcterms:W3CDTF">2019-12-30T09:31:43Z</dcterms:created>
  <dcterms:modified xsi:type="dcterms:W3CDTF">2025-04-16T11:16:38Z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