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9144000" cy="5486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E9AF30-BD14-4444-B872-7E871BE82152}" v="1" dt="2019-12-31T09:50:51.0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0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97890"/>
            <a:ext cx="6858000" cy="191008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881630"/>
            <a:ext cx="6858000" cy="132461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CC4F-EFD6-45C3-9664-977CC654159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2336-09EF-4ED3-9847-AF8D25991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204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CC4F-EFD6-45C3-9664-977CC654159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2336-09EF-4ED3-9847-AF8D25991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382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92100"/>
            <a:ext cx="1971675" cy="46494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92100"/>
            <a:ext cx="5800725" cy="46494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CC4F-EFD6-45C3-9664-977CC654159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2336-09EF-4ED3-9847-AF8D25991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545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CC4F-EFD6-45C3-9664-977CC654159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2336-09EF-4ED3-9847-AF8D25991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749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367791"/>
            <a:ext cx="7886700" cy="228219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671571"/>
            <a:ext cx="7886700" cy="120015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CC4F-EFD6-45C3-9664-977CC654159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2336-09EF-4ED3-9847-AF8D25991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561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60500"/>
            <a:ext cx="3886200" cy="34810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60500"/>
            <a:ext cx="3886200" cy="34810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CC4F-EFD6-45C3-9664-977CC654159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2336-09EF-4ED3-9847-AF8D25991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90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92101"/>
            <a:ext cx="7886700" cy="106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344930"/>
            <a:ext cx="3868340" cy="65913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04060"/>
            <a:ext cx="3868340" cy="294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344930"/>
            <a:ext cx="3887391" cy="65913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04060"/>
            <a:ext cx="3887391" cy="294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CC4F-EFD6-45C3-9664-977CC654159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2336-09EF-4ED3-9847-AF8D25991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262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CC4F-EFD6-45C3-9664-977CC654159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2336-09EF-4ED3-9847-AF8D25991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3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CC4F-EFD6-45C3-9664-977CC654159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2336-09EF-4ED3-9847-AF8D25991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310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760"/>
            <a:ext cx="2949178" cy="12801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89940"/>
            <a:ext cx="4629150" cy="38989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645920"/>
            <a:ext cx="2949178" cy="304927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CC4F-EFD6-45C3-9664-977CC654159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2336-09EF-4ED3-9847-AF8D25991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57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760"/>
            <a:ext cx="2949178" cy="12801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89940"/>
            <a:ext cx="4629150" cy="3898900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645920"/>
            <a:ext cx="2949178" cy="304927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CC4F-EFD6-45C3-9664-977CC654159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2336-09EF-4ED3-9847-AF8D25991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91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92101"/>
            <a:ext cx="7886700" cy="1060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460500"/>
            <a:ext cx="7886700" cy="34810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085080"/>
            <a:ext cx="205740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7CC4F-EFD6-45C3-9664-977CC654159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085080"/>
            <a:ext cx="308610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085080"/>
            <a:ext cx="205740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B2336-09EF-4ED3-9847-AF8D25991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04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roup 77">
            <a:extLst>
              <a:ext uri="{FF2B5EF4-FFF2-40B4-BE49-F238E27FC236}">
                <a16:creationId xmlns:a16="http://schemas.microsoft.com/office/drawing/2014/main" id="{8747A694-A39F-4C06-ADC3-E374E4A3F4DF}"/>
              </a:ext>
            </a:extLst>
          </p:cNvPr>
          <p:cNvGrpSpPr/>
          <p:nvPr/>
        </p:nvGrpSpPr>
        <p:grpSpPr>
          <a:xfrm>
            <a:off x="240275" y="250263"/>
            <a:ext cx="8640959" cy="4997152"/>
            <a:chOff x="251521" y="1434480"/>
            <a:chExt cx="8640959" cy="4997152"/>
          </a:xfrm>
        </p:grpSpPr>
        <p:sp>
          <p:nvSpPr>
            <p:cNvPr id="79" name="Gekromde PIJL-RECHTS 5">
              <a:extLst>
                <a:ext uri="{FF2B5EF4-FFF2-40B4-BE49-F238E27FC236}">
                  <a16:creationId xmlns:a16="http://schemas.microsoft.com/office/drawing/2014/main" id="{44EE82F0-BE78-47A2-BA04-745865DE4AB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 flipV="1">
              <a:off x="4643438" y="5635625"/>
              <a:ext cx="1584325" cy="673100"/>
            </a:xfrm>
            <a:prstGeom prst="curvedRightArrow">
              <a:avLst>
                <a:gd name="adj1" fmla="val 32333"/>
                <a:gd name="adj2" fmla="val 50000"/>
                <a:gd name="adj3" fmla="val 25052"/>
              </a:avLst>
            </a:prstGeom>
            <a:solidFill>
              <a:srgbClr val="425690"/>
            </a:solidFill>
            <a:ln w="9525" algn="ctr">
              <a:solidFill>
                <a:srgbClr val="002570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alt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Gekromde PIJL-LINKS 7">
              <a:extLst>
                <a:ext uri="{FF2B5EF4-FFF2-40B4-BE49-F238E27FC236}">
                  <a16:creationId xmlns:a16="http://schemas.microsoft.com/office/drawing/2014/main" id="{F11D4C41-368E-40A6-B62F-75F77A13272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843213" y="5229225"/>
              <a:ext cx="1800225" cy="674688"/>
            </a:xfrm>
            <a:prstGeom prst="curvedLeftArrow">
              <a:avLst>
                <a:gd name="adj1" fmla="val 35991"/>
                <a:gd name="adj2" fmla="val 50000"/>
                <a:gd name="adj3" fmla="val 24990"/>
              </a:avLst>
            </a:prstGeom>
            <a:solidFill>
              <a:srgbClr val="425690"/>
            </a:solidFill>
            <a:ln w="9525" algn="ctr">
              <a:solidFill>
                <a:srgbClr val="002570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alt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Gekromde PIJL-RECHTS 11">
              <a:extLst>
                <a:ext uri="{FF2B5EF4-FFF2-40B4-BE49-F238E27FC236}">
                  <a16:creationId xmlns:a16="http://schemas.microsoft.com/office/drawing/2014/main" id="{5F277E0B-5368-4E76-81F7-DF2A77CD513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 flipV="1">
              <a:off x="4643438" y="4826000"/>
              <a:ext cx="2016125" cy="673100"/>
            </a:xfrm>
            <a:prstGeom prst="curvedRightArrow">
              <a:avLst>
                <a:gd name="adj1" fmla="val 32333"/>
                <a:gd name="adj2" fmla="val 50000"/>
                <a:gd name="adj3" fmla="val 25044"/>
              </a:avLst>
            </a:prstGeom>
            <a:solidFill>
              <a:srgbClr val="425690"/>
            </a:solidFill>
            <a:ln w="9525" algn="ctr">
              <a:solidFill>
                <a:srgbClr val="002570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alt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Gekromde PIJL-LINKS 12">
              <a:extLst>
                <a:ext uri="{FF2B5EF4-FFF2-40B4-BE49-F238E27FC236}">
                  <a16:creationId xmlns:a16="http://schemas.microsoft.com/office/drawing/2014/main" id="{963F900C-B8B8-40C1-B91B-AB52FEBF9C4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411413" y="4421188"/>
              <a:ext cx="2232025" cy="673100"/>
            </a:xfrm>
            <a:prstGeom prst="curvedLeftArrow">
              <a:avLst>
                <a:gd name="adj1" fmla="val 35991"/>
                <a:gd name="adj2" fmla="val 50000"/>
                <a:gd name="adj3" fmla="val 25055"/>
              </a:avLst>
            </a:prstGeom>
            <a:solidFill>
              <a:srgbClr val="425690"/>
            </a:solidFill>
            <a:ln w="9525" algn="ctr">
              <a:solidFill>
                <a:srgbClr val="002570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alt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Gekromde PIJL-RECHTS 13">
              <a:extLst>
                <a:ext uri="{FF2B5EF4-FFF2-40B4-BE49-F238E27FC236}">
                  <a16:creationId xmlns:a16="http://schemas.microsoft.com/office/drawing/2014/main" id="{EC235459-B640-4142-BA10-DB75010261B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 flipV="1">
              <a:off x="4643438" y="4014788"/>
              <a:ext cx="2447925" cy="674687"/>
            </a:xfrm>
            <a:prstGeom prst="curvedRightArrow">
              <a:avLst>
                <a:gd name="adj1" fmla="val 32333"/>
                <a:gd name="adj2" fmla="val 50000"/>
                <a:gd name="adj3" fmla="val 24995"/>
              </a:avLst>
            </a:prstGeom>
            <a:solidFill>
              <a:srgbClr val="425690"/>
            </a:solidFill>
            <a:ln w="9525" algn="ctr">
              <a:solidFill>
                <a:srgbClr val="002570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alt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Gekromde PIJL-LINKS 14">
              <a:extLst>
                <a:ext uri="{FF2B5EF4-FFF2-40B4-BE49-F238E27FC236}">
                  <a16:creationId xmlns:a16="http://schemas.microsoft.com/office/drawing/2014/main" id="{4AE77EA6-93F6-4576-BF32-118AFCCE9A1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979613" y="3609975"/>
              <a:ext cx="2663825" cy="674688"/>
            </a:xfrm>
            <a:prstGeom prst="curvedLeftArrow">
              <a:avLst>
                <a:gd name="adj1" fmla="val 35991"/>
                <a:gd name="adj2" fmla="val 50000"/>
                <a:gd name="adj3" fmla="val 24987"/>
              </a:avLst>
            </a:prstGeom>
            <a:solidFill>
              <a:srgbClr val="425690"/>
            </a:solidFill>
            <a:ln w="9525" algn="ctr">
              <a:solidFill>
                <a:srgbClr val="002570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alt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Gekromde PIJL-RECHTS 15">
              <a:extLst>
                <a:ext uri="{FF2B5EF4-FFF2-40B4-BE49-F238E27FC236}">
                  <a16:creationId xmlns:a16="http://schemas.microsoft.com/office/drawing/2014/main" id="{9DD55A3B-2DF1-4993-8491-6B05421F65B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 flipV="1">
              <a:off x="4643438" y="3205163"/>
              <a:ext cx="2879725" cy="674687"/>
            </a:xfrm>
            <a:prstGeom prst="curvedRightArrow">
              <a:avLst>
                <a:gd name="adj1" fmla="val 32333"/>
                <a:gd name="adj2" fmla="val 50000"/>
                <a:gd name="adj3" fmla="val 24997"/>
              </a:avLst>
            </a:prstGeom>
            <a:solidFill>
              <a:srgbClr val="425690"/>
            </a:solidFill>
            <a:ln w="9525" algn="ctr">
              <a:solidFill>
                <a:srgbClr val="002570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alt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Gekromde PIJL-LINKS 16">
              <a:extLst>
                <a:ext uri="{FF2B5EF4-FFF2-40B4-BE49-F238E27FC236}">
                  <a16:creationId xmlns:a16="http://schemas.microsoft.com/office/drawing/2014/main" id="{61A3F51E-02C2-4E0A-893F-23D8F7B1FB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547813" y="2798763"/>
              <a:ext cx="3095625" cy="676275"/>
            </a:xfrm>
            <a:prstGeom prst="curvedLeftArrow">
              <a:avLst>
                <a:gd name="adj1" fmla="val 35991"/>
                <a:gd name="adj2" fmla="val 50000"/>
                <a:gd name="adj3" fmla="val 24943"/>
              </a:avLst>
            </a:prstGeom>
            <a:solidFill>
              <a:srgbClr val="425690"/>
            </a:solidFill>
            <a:ln w="9525" algn="ctr">
              <a:solidFill>
                <a:srgbClr val="002570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alt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Gekromde PIJL-RECHTS 26">
              <a:extLst>
                <a:ext uri="{FF2B5EF4-FFF2-40B4-BE49-F238E27FC236}">
                  <a16:creationId xmlns:a16="http://schemas.microsoft.com/office/drawing/2014/main" id="{B57E349F-F253-4F5C-A3B8-F849F1DE385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 flipV="1">
              <a:off x="4643438" y="2393950"/>
              <a:ext cx="3313112" cy="674688"/>
            </a:xfrm>
            <a:prstGeom prst="curvedRightArrow">
              <a:avLst>
                <a:gd name="adj1" fmla="val 32333"/>
                <a:gd name="adj2" fmla="val 50000"/>
                <a:gd name="adj3" fmla="val 25008"/>
              </a:avLst>
            </a:prstGeom>
            <a:solidFill>
              <a:srgbClr val="425690"/>
            </a:solidFill>
            <a:ln w="9525" algn="ctr">
              <a:solidFill>
                <a:srgbClr val="002570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alt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Gekromde PIJL-LINKS 29">
              <a:extLst>
                <a:ext uri="{FF2B5EF4-FFF2-40B4-BE49-F238E27FC236}">
                  <a16:creationId xmlns:a16="http://schemas.microsoft.com/office/drawing/2014/main" id="{72969C4E-522B-4D83-8E08-8E90FA4BA9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116013" y="1989138"/>
              <a:ext cx="3527425" cy="676275"/>
            </a:xfrm>
            <a:prstGeom prst="curvedLeftArrow">
              <a:avLst>
                <a:gd name="adj1" fmla="val 35991"/>
                <a:gd name="adj2" fmla="val 50000"/>
                <a:gd name="adj3" fmla="val 24945"/>
              </a:avLst>
            </a:prstGeom>
            <a:solidFill>
              <a:srgbClr val="425690"/>
            </a:solidFill>
            <a:ln w="9525" algn="ctr">
              <a:solidFill>
                <a:srgbClr val="002570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alt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Afgeronde rechthoek 10">
              <a:extLst>
                <a:ext uri="{FF2B5EF4-FFF2-40B4-BE49-F238E27FC236}">
                  <a16:creationId xmlns:a16="http://schemas.microsoft.com/office/drawing/2014/main" id="{EE4BDF10-5267-4260-8AEF-A889FF14D6AE}"/>
                </a:ext>
              </a:extLst>
            </p:cNvPr>
            <p:cNvSpPr/>
            <p:nvPr/>
          </p:nvSpPr>
          <p:spPr bwMode="auto">
            <a:xfrm>
              <a:off x="3563888" y="6021288"/>
              <a:ext cx="2232248" cy="410344"/>
            </a:xfrm>
            <a:prstGeom prst="roundRect">
              <a:avLst/>
            </a:prstGeom>
            <a:solidFill>
              <a:srgbClr val="000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Suppliers</a:t>
              </a:r>
            </a:p>
          </p:txBody>
        </p:sp>
        <p:sp>
          <p:nvSpPr>
            <p:cNvPr id="90" name="Afgeronde rechthoek 17">
              <a:extLst>
                <a:ext uri="{FF2B5EF4-FFF2-40B4-BE49-F238E27FC236}">
                  <a16:creationId xmlns:a16="http://schemas.microsoft.com/office/drawing/2014/main" id="{3166F8CC-6B5D-471D-9664-37BA2F5D0651}"/>
                </a:ext>
              </a:extLst>
            </p:cNvPr>
            <p:cNvSpPr/>
            <p:nvPr/>
          </p:nvSpPr>
          <p:spPr bwMode="auto">
            <a:xfrm>
              <a:off x="3563888" y="1434480"/>
              <a:ext cx="2232248" cy="410344"/>
            </a:xfrm>
            <a:prstGeom prst="roundRect">
              <a:avLst/>
            </a:prstGeom>
            <a:solidFill>
              <a:srgbClr val="000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Customers</a:t>
              </a:r>
            </a:p>
          </p:txBody>
        </p:sp>
        <p:sp>
          <p:nvSpPr>
            <p:cNvPr id="91" name="Rechthoek 18">
              <a:extLst>
                <a:ext uri="{FF2B5EF4-FFF2-40B4-BE49-F238E27FC236}">
                  <a16:creationId xmlns:a16="http://schemas.microsoft.com/office/drawing/2014/main" id="{D7C1B921-BFAA-4CC8-B322-AAA1E9D142B7}"/>
                </a:ext>
              </a:extLst>
            </p:cNvPr>
            <p:cNvSpPr/>
            <p:nvPr/>
          </p:nvSpPr>
          <p:spPr bwMode="auto">
            <a:xfrm>
              <a:off x="5940152" y="5733256"/>
              <a:ext cx="1440160" cy="540000"/>
            </a:xfrm>
            <a:prstGeom prst="rect">
              <a:avLst/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Product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Availability</a:t>
              </a:r>
            </a:p>
          </p:txBody>
        </p:sp>
        <p:sp>
          <p:nvSpPr>
            <p:cNvPr id="92" name="Rechthoek 19">
              <a:extLst>
                <a:ext uri="{FF2B5EF4-FFF2-40B4-BE49-F238E27FC236}">
                  <a16:creationId xmlns:a16="http://schemas.microsoft.com/office/drawing/2014/main" id="{67C734B5-FD8B-4713-8195-63FD2078B152}"/>
                </a:ext>
              </a:extLst>
            </p:cNvPr>
            <p:cNvSpPr/>
            <p:nvPr/>
          </p:nvSpPr>
          <p:spPr bwMode="auto">
            <a:xfrm>
              <a:off x="6102170" y="4923166"/>
              <a:ext cx="1440160" cy="540000"/>
            </a:xfrm>
            <a:prstGeom prst="rect">
              <a:avLst/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Product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Quality</a:t>
              </a:r>
            </a:p>
          </p:txBody>
        </p:sp>
        <p:sp>
          <p:nvSpPr>
            <p:cNvPr id="93" name="Rechthoek 20">
              <a:extLst>
                <a:ext uri="{FF2B5EF4-FFF2-40B4-BE49-F238E27FC236}">
                  <a16:creationId xmlns:a16="http://schemas.microsoft.com/office/drawing/2014/main" id="{8BAEB3DB-E220-496D-BDDB-A1E3A48272FB}"/>
                </a:ext>
              </a:extLst>
            </p:cNvPr>
            <p:cNvSpPr/>
            <p:nvPr/>
          </p:nvSpPr>
          <p:spPr bwMode="auto">
            <a:xfrm>
              <a:off x="6264188" y="4113076"/>
              <a:ext cx="1440160" cy="540000"/>
            </a:xfrm>
            <a:prstGeom prst="rect">
              <a:avLst/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Product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Solution</a:t>
              </a:r>
            </a:p>
          </p:txBody>
        </p:sp>
        <p:sp>
          <p:nvSpPr>
            <p:cNvPr id="94" name="Rechthoek 21">
              <a:extLst>
                <a:ext uri="{FF2B5EF4-FFF2-40B4-BE49-F238E27FC236}">
                  <a16:creationId xmlns:a16="http://schemas.microsoft.com/office/drawing/2014/main" id="{D28F2CDB-372A-44CA-9705-747FF1F4CD13}"/>
                </a:ext>
              </a:extLst>
            </p:cNvPr>
            <p:cNvSpPr/>
            <p:nvPr/>
          </p:nvSpPr>
          <p:spPr bwMode="auto">
            <a:xfrm>
              <a:off x="6426206" y="3302986"/>
              <a:ext cx="1440160" cy="540000"/>
            </a:xfrm>
            <a:prstGeom prst="rect">
              <a:avLst/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Personalized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Solution</a:t>
              </a:r>
            </a:p>
          </p:txBody>
        </p:sp>
        <p:sp>
          <p:nvSpPr>
            <p:cNvPr id="95" name="Rechthoek 22">
              <a:extLst>
                <a:ext uri="{FF2B5EF4-FFF2-40B4-BE49-F238E27FC236}">
                  <a16:creationId xmlns:a16="http://schemas.microsoft.com/office/drawing/2014/main" id="{04C28584-CA27-4445-B45F-8203B2EEACE6}"/>
                </a:ext>
              </a:extLst>
            </p:cNvPr>
            <p:cNvSpPr/>
            <p:nvPr/>
          </p:nvSpPr>
          <p:spPr bwMode="auto">
            <a:xfrm>
              <a:off x="1907704" y="5325570"/>
              <a:ext cx="1440160" cy="540000"/>
            </a:xfrm>
            <a:prstGeom prst="rect">
              <a:avLst/>
            </a:prstGeom>
            <a:solidFill>
              <a:srgbClr val="002A7E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Need for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Quality</a:t>
              </a:r>
            </a:p>
          </p:txBody>
        </p:sp>
        <p:sp>
          <p:nvSpPr>
            <p:cNvPr id="96" name="Rechthoek 23">
              <a:extLst>
                <a:ext uri="{FF2B5EF4-FFF2-40B4-BE49-F238E27FC236}">
                  <a16:creationId xmlns:a16="http://schemas.microsoft.com/office/drawing/2014/main" id="{60012701-F361-437A-8861-12726FEAA379}"/>
                </a:ext>
              </a:extLst>
            </p:cNvPr>
            <p:cNvSpPr/>
            <p:nvPr/>
          </p:nvSpPr>
          <p:spPr bwMode="auto">
            <a:xfrm>
              <a:off x="1709682" y="4518407"/>
              <a:ext cx="1440160" cy="540000"/>
            </a:xfrm>
            <a:prstGeom prst="rect">
              <a:avLst/>
            </a:prstGeom>
            <a:solidFill>
              <a:srgbClr val="002A7E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Need for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Results</a:t>
              </a:r>
            </a:p>
          </p:txBody>
        </p:sp>
        <p:sp>
          <p:nvSpPr>
            <p:cNvPr id="97" name="Rechthoek 24">
              <a:extLst>
                <a:ext uri="{FF2B5EF4-FFF2-40B4-BE49-F238E27FC236}">
                  <a16:creationId xmlns:a16="http://schemas.microsoft.com/office/drawing/2014/main" id="{29AF7C7A-AE47-4D0F-A3F6-3AAA8B162C18}"/>
                </a:ext>
              </a:extLst>
            </p:cNvPr>
            <p:cNvSpPr/>
            <p:nvPr/>
          </p:nvSpPr>
          <p:spPr bwMode="auto">
            <a:xfrm>
              <a:off x="1511660" y="3711242"/>
              <a:ext cx="1440160" cy="540000"/>
            </a:xfrm>
            <a:prstGeom prst="rect">
              <a:avLst/>
            </a:prstGeom>
            <a:solidFill>
              <a:srgbClr val="002A7E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Need for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Tailoring</a:t>
              </a:r>
            </a:p>
          </p:txBody>
        </p:sp>
        <p:sp>
          <p:nvSpPr>
            <p:cNvPr id="98" name="Rechthoek 25">
              <a:extLst>
                <a:ext uri="{FF2B5EF4-FFF2-40B4-BE49-F238E27FC236}">
                  <a16:creationId xmlns:a16="http://schemas.microsoft.com/office/drawing/2014/main" id="{C6E2B87F-3399-4D86-85BE-A05362026A05}"/>
                </a:ext>
              </a:extLst>
            </p:cNvPr>
            <p:cNvSpPr/>
            <p:nvPr/>
          </p:nvSpPr>
          <p:spPr bwMode="auto">
            <a:xfrm>
              <a:off x="1313638" y="2904077"/>
              <a:ext cx="1440160" cy="540000"/>
            </a:xfrm>
            <a:prstGeom prst="rect">
              <a:avLst/>
            </a:prstGeom>
            <a:solidFill>
              <a:srgbClr val="002A7E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Need for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Enjoyment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99" name="PIJL-RECHTS 27">
              <a:extLst>
                <a:ext uri="{FF2B5EF4-FFF2-40B4-BE49-F238E27FC236}">
                  <a16:creationId xmlns:a16="http://schemas.microsoft.com/office/drawing/2014/main" id="{30F37A03-19DE-40ED-B61B-0E98CC5863F7}"/>
                </a:ext>
              </a:extLst>
            </p:cNvPr>
            <p:cNvSpPr/>
            <p:nvPr/>
          </p:nvSpPr>
          <p:spPr bwMode="auto">
            <a:xfrm rot="16200000">
              <a:off x="-1620687" y="3429000"/>
              <a:ext cx="4608512" cy="864096"/>
            </a:xfrm>
            <a:prstGeom prst="right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 b="1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Increasing Customer Expectations</a:t>
              </a:r>
            </a:p>
          </p:txBody>
        </p:sp>
        <p:sp>
          <p:nvSpPr>
            <p:cNvPr id="100" name="PIJL-RECHTS 28">
              <a:extLst>
                <a:ext uri="{FF2B5EF4-FFF2-40B4-BE49-F238E27FC236}">
                  <a16:creationId xmlns:a16="http://schemas.microsoft.com/office/drawing/2014/main" id="{D130FE8D-D1E3-40C5-B921-F5E71551A90C}"/>
                </a:ext>
              </a:extLst>
            </p:cNvPr>
            <p:cNvSpPr/>
            <p:nvPr/>
          </p:nvSpPr>
          <p:spPr bwMode="auto">
            <a:xfrm rot="16200000">
              <a:off x="6156176" y="3429000"/>
              <a:ext cx="4608512" cy="864096"/>
            </a:xfrm>
            <a:prstGeom prst="right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 b="1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Race to Create Superior Value</a:t>
              </a:r>
            </a:p>
          </p:txBody>
        </p:sp>
        <p:sp>
          <p:nvSpPr>
            <p:cNvPr id="101" name="Rechthoek 31">
              <a:extLst>
                <a:ext uri="{FF2B5EF4-FFF2-40B4-BE49-F238E27FC236}">
                  <a16:creationId xmlns:a16="http://schemas.microsoft.com/office/drawing/2014/main" id="{8262F9C3-E7C7-4994-A8E5-B1924EFD740B}"/>
                </a:ext>
              </a:extLst>
            </p:cNvPr>
            <p:cNvSpPr/>
            <p:nvPr/>
          </p:nvSpPr>
          <p:spPr bwMode="auto">
            <a:xfrm>
              <a:off x="6588224" y="2492896"/>
              <a:ext cx="1440160" cy="540000"/>
            </a:xfrm>
            <a:prstGeom prst="rect">
              <a:avLst/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Personalized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Experience</a:t>
              </a:r>
            </a:p>
          </p:txBody>
        </p:sp>
        <p:sp>
          <p:nvSpPr>
            <p:cNvPr id="102" name="Rechthoek 32">
              <a:extLst>
                <a:ext uri="{FF2B5EF4-FFF2-40B4-BE49-F238E27FC236}">
                  <a16:creationId xmlns:a16="http://schemas.microsoft.com/office/drawing/2014/main" id="{BF9A0329-0972-47F0-9B70-02A9F0FBC585}"/>
                </a:ext>
              </a:extLst>
            </p:cNvPr>
            <p:cNvSpPr/>
            <p:nvPr/>
          </p:nvSpPr>
          <p:spPr bwMode="auto">
            <a:xfrm>
              <a:off x="1115616" y="2096912"/>
              <a:ext cx="1440160" cy="540000"/>
            </a:xfrm>
            <a:prstGeom prst="rect">
              <a:avLst/>
            </a:prstGeom>
            <a:solidFill>
              <a:srgbClr val="002A7E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Need for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?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140E1FEB-C6C6-4D04-B22F-338CFE683DEC}"/>
              </a:ext>
            </a:extLst>
          </p:cNvPr>
          <p:cNvSpPr txBox="1"/>
          <p:nvPr/>
        </p:nvSpPr>
        <p:spPr>
          <a:xfrm>
            <a:off x="3605381" y="3689306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i="1" dirty="0">
                <a:solidFill>
                  <a:schemeClr val="bg1"/>
                </a:solidFill>
              </a:rPr>
              <a:t>©Ron Meyer 2020</a:t>
            </a:r>
            <a:endParaRPr lang="en-US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546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B98C1ED-1337-4BB8-9670-AD95E8AD8BAA}"/>
</file>

<file path=customXml/itemProps2.xml><?xml version="1.0" encoding="utf-8"?>
<ds:datastoreItem xmlns:ds="http://schemas.openxmlformats.org/officeDocument/2006/customXml" ds:itemID="{730652C4-E1FA-4F87-A4E3-A8F19F28907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1762FB-9C99-45D6-BBEF-EAE555E31A3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39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3</cp:revision>
  <dcterms:created xsi:type="dcterms:W3CDTF">2019-12-30T09:31:43Z</dcterms:created>
  <dcterms:modified xsi:type="dcterms:W3CDTF">2025-04-16T12:24:04Z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