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6300788" cy="5111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0F9"/>
    <a:srgbClr val="B4C7E7"/>
    <a:srgbClr val="8FAADC"/>
    <a:srgbClr val="2980FF"/>
    <a:srgbClr val="0066FF"/>
    <a:srgbClr val="001F5C"/>
    <a:srgbClr val="002A7E"/>
    <a:srgbClr val="003399"/>
    <a:srgbClr val="0030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4DE40A-CB99-43E7-AE69-F2835081C322}" v="1" dt="2024-07-31T16:39:46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559" y="836576"/>
            <a:ext cx="5355670" cy="1779646"/>
          </a:xfrm>
        </p:spPr>
        <p:txBody>
          <a:bodyPr anchor="b"/>
          <a:lstStyle>
            <a:lvl1pPr algn="ctr">
              <a:defRPr sz="41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7599" y="2684852"/>
            <a:ext cx="4725591" cy="1234156"/>
          </a:xfrm>
        </p:spPr>
        <p:txBody>
          <a:bodyPr/>
          <a:lstStyle>
            <a:lvl1pPr marL="0" indent="0" algn="ctr">
              <a:buNone/>
              <a:defRPr sz="1654"/>
            </a:lvl1pPr>
            <a:lvl2pPr marL="315057" indent="0" algn="ctr">
              <a:buNone/>
              <a:defRPr sz="1378"/>
            </a:lvl2pPr>
            <a:lvl3pPr marL="630113" indent="0" algn="ctr">
              <a:buNone/>
              <a:defRPr sz="1240"/>
            </a:lvl3pPr>
            <a:lvl4pPr marL="945170" indent="0" algn="ctr">
              <a:buNone/>
              <a:defRPr sz="1103"/>
            </a:lvl4pPr>
            <a:lvl5pPr marL="1260226" indent="0" algn="ctr">
              <a:buNone/>
              <a:defRPr sz="1103"/>
            </a:lvl5pPr>
            <a:lvl6pPr marL="1575283" indent="0" algn="ctr">
              <a:buNone/>
              <a:defRPr sz="1103"/>
            </a:lvl6pPr>
            <a:lvl7pPr marL="1890339" indent="0" algn="ctr">
              <a:buNone/>
              <a:defRPr sz="1103"/>
            </a:lvl7pPr>
            <a:lvl8pPr marL="2205396" indent="0" algn="ctr">
              <a:buNone/>
              <a:defRPr sz="1103"/>
            </a:lvl8pPr>
            <a:lvl9pPr marL="2520452" indent="0" algn="ctr">
              <a:buNone/>
              <a:defRPr sz="110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31646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0368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09002" y="272153"/>
            <a:ext cx="1358607" cy="43319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3180" y="272153"/>
            <a:ext cx="3997062" cy="43319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0214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04895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898" y="1274389"/>
            <a:ext cx="5434430" cy="2126346"/>
          </a:xfrm>
        </p:spPr>
        <p:txBody>
          <a:bodyPr anchor="b"/>
          <a:lstStyle>
            <a:lvl1pPr>
              <a:defRPr sz="41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898" y="3420851"/>
            <a:ext cx="5434430" cy="1118195"/>
          </a:xfrm>
        </p:spPr>
        <p:txBody>
          <a:bodyPr/>
          <a:lstStyle>
            <a:lvl1pPr marL="0" indent="0">
              <a:buNone/>
              <a:defRPr sz="1654">
                <a:solidFill>
                  <a:schemeClr val="tx1"/>
                </a:solidFill>
              </a:defRPr>
            </a:lvl1pPr>
            <a:lvl2pPr marL="315057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2pPr>
            <a:lvl3pPr marL="63011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3pPr>
            <a:lvl4pPr marL="94517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4pPr>
            <a:lvl5pPr marL="1260226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5pPr>
            <a:lvl6pPr marL="1575283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6pPr>
            <a:lvl7pPr marL="1890339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7pPr>
            <a:lvl8pPr marL="2205396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8pPr>
            <a:lvl9pPr marL="2520452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9245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3179" y="1360767"/>
            <a:ext cx="2677835" cy="32433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9774" y="1360767"/>
            <a:ext cx="2677835" cy="32433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3113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00" y="272155"/>
            <a:ext cx="5434430" cy="98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4001" y="1253089"/>
            <a:ext cx="2665528" cy="614120"/>
          </a:xfrm>
        </p:spPr>
        <p:txBody>
          <a:bodyPr anchor="b"/>
          <a:lstStyle>
            <a:lvl1pPr marL="0" indent="0">
              <a:buNone/>
              <a:defRPr sz="1654" b="1"/>
            </a:lvl1pPr>
            <a:lvl2pPr marL="315057" indent="0">
              <a:buNone/>
              <a:defRPr sz="1378" b="1"/>
            </a:lvl2pPr>
            <a:lvl3pPr marL="630113" indent="0">
              <a:buNone/>
              <a:defRPr sz="1240" b="1"/>
            </a:lvl3pPr>
            <a:lvl4pPr marL="945170" indent="0">
              <a:buNone/>
              <a:defRPr sz="1103" b="1"/>
            </a:lvl4pPr>
            <a:lvl5pPr marL="1260226" indent="0">
              <a:buNone/>
              <a:defRPr sz="1103" b="1"/>
            </a:lvl5pPr>
            <a:lvl6pPr marL="1575283" indent="0">
              <a:buNone/>
              <a:defRPr sz="1103" b="1"/>
            </a:lvl6pPr>
            <a:lvl7pPr marL="1890339" indent="0">
              <a:buNone/>
              <a:defRPr sz="1103" b="1"/>
            </a:lvl7pPr>
            <a:lvl8pPr marL="2205396" indent="0">
              <a:buNone/>
              <a:defRPr sz="1103" b="1"/>
            </a:lvl8pPr>
            <a:lvl9pPr marL="2520452" indent="0">
              <a:buNone/>
              <a:defRPr sz="11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001" y="1867209"/>
            <a:ext cx="2665528" cy="2746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89774" y="1253089"/>
            <a:ext cx="2678656" cy="614120"/>
          </a:xfrm>
        </p:spPr>
        <p:txBody>
          <a:bodyPr anchor="b"/>
          <a:lstStyle>
            <a:lvl1pPr marL="0" indent="0">
              <a:buNone/>
              <a:defRPr sz="1654" b="1"/>
            </a:lvl1pPr>
            <a:lvl2pPr marL="315057" indent="0">
              <a:buNone/>
              <a:defRPr sz="1378" b="1"/>
            </a:lvl2pPr>
            <a:lvl3pPr marL="630113" indent="0">
              <a:buNone/>
              <a:defRPr sz="1240" b="1"/>
            </a:lvl3pPr>
            <a:lvl4pPr marL="945170" indent="0">
              <a:buNone/>
              <a:defRPr sz="1103" b="1"/>
            </a:lvl4pPr>
            <a:lvl5pPr marL="1260226" indent="0">
              <a:buNone/>
              <a:defRPr sz="1103" b="1"/>
            </a:lvl5pPr>
            <a:lvl6pPr marL="1575283" indent="0">
              <a:buNone/>
              <a:defRPr sz="1103" b="1"/>
            </a:lvl6pPr>
            <a:lvl7pPr marL="1890339" indent="0">
              <a:buNone/>
              <a:defRPr sz="1103" b="1"/>
            </a:lvl7pPr>
            <a:lvl8pPr marL="2205396" indent="0">
              <a:buNone/>
              <a:defRPr sz="1103" b="1"/>
            </a:lvl8pPr>
            <a:lvl9pPr marL="2520452" indent="0">
              <a:buNone/>
              <a:defRPr sz="11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89774" y="1867209"/>
            <a:ext cx="2678656" cy="2746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8534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9879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8817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00" y="340783"/>
            <a:ext cx="2032168" cy="1192742"/>
          </a:xfrm>
        </p:spPr>
        <p:txBody>
          <a:bodyPr anchor="b"/>
          <a:lstStyle>
            <a:lvl1pPr>
              <a:defRPr sz="220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656" y="735998"/>
            <a:ext cx="3189774" cy="3632656"/>
          </a:xfrm>
        </p:spPr>
        <p:txBody>
          <a:bodyPr/>
          <a:lstStyle>
            <a:lvl1pPr>
              <a:defRPr sz="2205"/>
            </a:lvl1pPr>
            <a:lvl2pPr>
              <a:defRPr sz="1929"/>
            </a:lvl2pPr>
            <a:lvl3pPr>
              <a:defRPr sz="1654"/>
            </a:lvl3pPr>
            <a:lvl4pPr>
              <a:defRPr sz="1378"/>
            </a:lvl4pPr>
            <a:lvl5pPr>
              <a:defRPr sz="1378"/>
            </a:lvl5pPr>
            <a:lvl6pPr>
              <a:defRPr sz="1378"/>
            </a:lvl6pPr>
            <a:lvl7pPr>
              <a:defRPr sz="1378"/>
            </a:lvl7pPr>
            <a:lvl8pPr>
              <a:defRPr sz="1378"/>
            </a:lvl8pPr>
            <a:lvl9pPr>
              <a:defRPr sz="13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4000" y="1533525"/>
            <a:ext cx="2032168" cy="2841045"/>
          </a:xfrm>
        </p:spPr>
        <p:txBody>
          <a:bodyPr/>
          <a:lstStyle>
            <a:lvl1pPr marL="0" indent="0">
              <a:buNone/>
              <a:defRPr sz="1103"/>
            </a:lvl1pPr>
            <a:lvl2pPr marL="315057" indent="0">
              <a:buNone/>
              <a:defRPr sz="965"/>
            </a:lvl2pPr>
            <a:lvl3pPr marL="630113" indent="0">
              <a:buNone/>
              <a:defRPr sz="827"/>
            </a:lvl3pPr>
            <a:lvl4pPr marL="945170" indent="0">
              <a:buNone/>
              <a:defRPr sz="689"/>
            </a:lvl4pPr>
            <a:lvl5pPr marL="1260226" indent="0">
              <a:buNone/>
              <a:defRPr sz="689"/>
            </a:lvl5pPr>
            <a:lvl6pPr marL="1575283" indent="0">
              <a:buNone/>
              <a:defRPr sz="689"/>
            </a:lvl6pPr>
            <a:lvl7pPr marL="1890339" indent="0">
              <a:buNone/>
              <a:defRPr sz="689"/>
            </a:lvl7pPr>
            <a:lvl8pPr marL="2205396" indent="0">
              <a:buNone/>
              <a:defRPr sz="689"/>
            </a:lvl8pPr>
            <a:lvl9pPr marL="2520452" indent="0">
              <a:buNone/>
              <a:defRPr sz="68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20051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00" y="340783"/>
            <a:ext cx="2032168" cy="1192742"/>
          </a:xfrm>
        </p:spPr>
        <p:txBody>
          <a:bodyPr anchor="b"/>
          <a:lstStyle>
            <a:lvl1pPr>
              <a:defRPr sz="220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8656" y="735998"/>
            <a:ext cx="3189774" cy="3632656"/>
          </a:xfrm>
        </p:spPr>
        <p:txBody>
          <a:bodyPr anchor="t"/>
          <a:lstStyle>
            <a:lvl1pPr marL="0" indent="0">
              <a:buNone/>
              <a:defRPr sz="2205"/>
            </a:lvl1pPr>
            <a:lvl2pPr marL="315057" indent="0">
              <a:buNone/>
              <a:defRPr sz="1929"/>
            </a:lvl2pPr>
            <a:lvl3pPr marL="630113" indent="0">
              <a:buNone/>
              <a:defRPr sz="1654"/>
            </a:lvl3pPr>
            <a:lvl4pPr marL="945170" indent="0">
              <a:buNone/>
              <a:defRPr sz="1378"/>
            </a:lvl4pPr>
            <a:lvl5pPr marL="1260226" indent="0">
              <a:buNone/>
              <a:defRPr sz="1378"/>
            </a:lvl5pPr>
            <a:lvl6pPr marL="1575283" indent="0">
              <a:buNone/>
              <a:defRPr sz="1378"/>
            </a:lvl6pPr>
            <a:lvl7pPr marL="1890339" indent="0">
              <a:buNone/>
              <a:defRPr sz="1378"/>
            </a:lvl7pPr>
            <a:lvl8pPr marL="2205396" indent="0">
              <a:buNone/>
              <a:defRPr sz="1378"/>
            </a:lvl8pPr>
            <a:lvl9pPr marL="2520452" indent="0">
              <a:buNone/>
              <a:defRPr sz="137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4000" y="1533525"/>
            <a:ext cx="2032168" cy="2841045"/>
          </a:xfrm>
        </p:spPr>
        <p:txBody>
          <a:bodyPr/>
          <a:lstStyle>
            <a:lvl1pPr marL="0" indent="0">
              <a:buNone/>
              <a:defRPr sz="1103"/>
            </a:lvl1pPr>
            <a:lvl2pPr marL="315057" indent="0">
              <a:buNone/>
              <a:defRPr sz="965"/>
            </a:lvl2pPr>
            <a:lvl3pPr marL="630113" indent="0">
              <a:buNone/>
              <a:defRPr sz="827"/>
            </a:lvl3pPr>
            <a:lvl4pPr marL="945170" indent="0">
              <a:buNone/>
              <a:defRPr sz="689"/>
            </a:lvl4pPr>
            <a:lvl5pPr marL="1260226" indent="0">
              <a:buNone/>
              <a:defRPr sz="689"/>
            </a:lvl5pPr>
            <a:lvl6pPr marL="1575283" indent="0">
              <a:buNone/>
              <a:defRPr sz="689"/>
            </a:lvl6pPr>
            <a:lvl7pPr marL="1890339" indent="0">
              <a:buNone/>
              <a:defRPr sz="689"/>
            </a:lvl7pPr>
            <a:lvl8pPr marL="2205396" indent="0">
              <a:buNone/>
              <a:defRPr sz="689"/>
            </a:lvl8pPr>
            <a:lvl9pPr marL="2520452" indent="0">
              <a:buNone/>
              <a:defRPr sz="68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72891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3179" y="272155"/>
            <a:ext cx="5434430" cy="988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179" y="1360767"/>
            <a:ext cx="5434430" cy="3243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3179" y="4737836"/>
            <a:ext cx="1417677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7136" y="4737836"/>
            <a:ext cx="2126516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9932" y="4737836"/>
            <a:ext cx="1417677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1619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30113" rtl="0" eaLnBrk="1" latinLnBrk="0" hangingPunct="1">
        <a:lnSpc>
          <a:spcPct val="90000"/>
        </a:lnSpc>
        <a:spcBef>
          <a:spcPct val="0"/>
        </a:spcBef>
        <a:buNone/>
        <a:defRPr sz="30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7528" indent="-157528" algn="l" defTabSz="63011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sz="1929" kern="1200">
          <a:solidFill>
            <a:schemeClr val="tx1"/>
          </a:solidFill>
          <a:latin typeface="+mn-lt"/>
          <a:ea typeface="+mn-ea"/>
          <a:cs typeface="+mn-cs"/>
        </a:defRPr>
      </a:lvl1pPr>
      <a:lvl2pPr marL="472585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2pPr>
      <a:lvl3pPr marL="787641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3pPr>
      <a:lvl4pPr marL="1102698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4pPr>
      <a:lvl5pPr marL="1417754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5pPr>
      <a:lvl6pPr marL="1732811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6pPr>
      <a:lvl7pPr marL="2047867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7pPr>
      <a:lvl8pPr marL="2362924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8pPr>
      <a:lvl9pPr marL="2677980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1pPr>
      <a:lvl2pPr marL="315057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630113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45170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4pPr>
      <a:lvl5pPr marL="1260226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5pPr>
      <a:lvl6pPr marL="1575283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6pPr>
      <a:lvl7pPr marL="1890339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7pPr>
      <a:lvl8pPr marL="2205396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8pPr>
      <a:lvl9pPr marL="2520452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Oval 4">
            <a:extLst>
              <a:ext uri="{FF2B5EF4-FFF2-40B4-BE49-F238E27FC236}">
                <a16:creationId xmlns:a16="http://schemas.microsoft.com/office/drawing/2014/main" id="{5280D4A0-7635-4F72-8065-D0D71C2E7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94" y="1346002"/>
            <a:ext cx="3240000" cy="2880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Organizational Culture</a:t>
            </a:r>
            <a:endParaRPr lang="en-GB" sz="800" b="1" i="1" kern="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73" name="Oval 272">
            <a:extLst>
              <a:ext uri="{FF2B5EF4-FFF2-40B4-BE49-F238E27FC236}">
                <a16:creationId xmlns:a16="http://schemas.microsoft.com/office/drawing/2014/main" id="{6A9B8899-CAA5-4AD0-A77E-DD1864528859}"/>
              </a:ext>
            </a:extLst>
          </p:cNvPr>
          <p:cNvSpPr/>
          <p:nvPr/>
        </p:nvSpPr>
        <p:spPr>
          <a:xfrm>
            <a:off x="1710394" y="84833"/>
            <a:ext cx="2880000" cy="252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NL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365C4445-94E7-4D1F-A7F0-E42A00DB2C33}"/>
              </a:ext>
            </a:extLst>
          </p:cNvPr>
          <p:cNvSpPr txBox="1"/>
          <p:nvPr/>
        </p:nvSpPr>
        <p:spPr>
          <a:xfrm>
            <a:off x="2436110" y="217526"/>
            <a:ext cx="1428596" cy="24622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 Organization</a:t>
            </a:r>
            <a:endParaRPr lang="en-NL" sz="1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1" name="Oval 270">
            <a:extLst>
              <a:ext uri="{FF2B5EF4-FFF2-40B4-BE49-F238E27FC236}">
                <a16:creationId xmlns:a16="http://schemas.microsoft.com/office/drawing/2014/main" id="{12AD18AB-F5F3-42F2-8589-6FA12193320E}"/>
              </a:ext>
            </a:extLst>
          </p:cNvPr>
          <p:cNvSpPr/>
          <p:nvPr/>
        </p:nvSpPr>
        <p:spPr>
          <a:xfrm>
            <a:off x="2610394" y="1593219"/>
            <a:ext cx="1080000" cy="936000"/>
          </a:xfrm>
          <a:prstGeom prst="ellipse">
            <a:avLst/>
          </a:prstGeom>
          <a:solidFill>
            <a:srgbClr val="EBF0F9"/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NL" sz="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3B119E76-8447-404C-9953-1B9B547D3B1E}"/>
              </a:ext>
            </a:extLst>
          </p:cNvPr>
          <p:cNvSpPr txBox="1"/>
          <p:nvPr/>
        </p:nvSpPr>
        <p:spPr>
          <a:xfrm>
            <a:off x="2847265" y="1636909"/>
            <a:ext cx="606256" cy="21544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GB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Controls</a:t>
            </a:r>
            <a:endParaRPr lang="en-NL" sz="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9" name="Oval 268">
            <a:extLst>
              <a:ext uri="{FF2B5EF4-FFF2-40B4-BE49-F238E27FC236}">
                <a16:creationId xmlns:a16="http://schemas.microsoft.com/office/drawing/2014/main" id="{EC3716A3-6428-4421-B8D3-27F3263A9309}"/>
              </a:ext>
            </a:extLst>
          </p:cNvPr>
          <p:cNvSpPr/>
          <p:nvPr/>
        </p:nvSpPr>
        <p:spPr>
          <a:xfrm>
            <a:off x="3208951" y="693360"/>
            <a:ext cx="1080000" cy="936000"/>
          </a:xfrm>
          <a:prstGeom prst="ellipse">
            <a:avLst/>
          </a:prstGeom>
          <a:solidFill>
            <a:srgbClr val="EBF0F9"/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NL" sz="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F7A7FAAF-282D-4D10-9A74-D4D06EEB0ED7}"/>
              </a:ext>
            </a:extLst>
          </p:cNvPr>
          <p:cNvSpPr txBox="1"/>
          <p:nvPr/>
        </p:nvSpPr>
        <p:spPr>
          <a:xfrm>
            <a:off x="3397733" y="743975"/>
            <a:ext cx="702436" cy="21544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GB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</a:t>
            </a:r>
            <a:endParaRPr lang="en-NL" sz="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7" name="Oval 266">
            <a:extLst>
              <a:ext uri="{FF2B5EF4-FFF2-40B4-BE49-F238E27FC236}">
                <a16:creationId xmlns:a16="http://schemas.microsoft.com/office/drawing/2014/main" id="{EF4449E6-0AAA-40D7-8898-3255B8CC2616}"/>
              </a:ext>
            </a:extLst>
          </p:cNvPr>
          <p:cNvSpPr/>
          <p:nvPr/>
        </p:nvSpPr>
        <p:spPr>
          <a:xfrm>
            <a:off x="2025479" y="693360"/>
            <a:ext cx="1052711" cy="936000"/>
          </a:xfrm>
          <a:prstGeom prst="ellipse">
            <a:avLst/>
          </a:prstGeom>
          <a:solidFill>
            <a:srgbClr val="EBF0F9"/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NL" sz="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25C95DE2-86EE-4C73-BFEA-4187830EE0F9}"/>
              </a:ext>
            </a:extLst>
          </p:cNvPr>
          <p:cNvSpPr txBox="1"/>
          <p:nvPr/>
        </p:nvSpPr>
        <p:spPr>
          <a:xfrm>
            <a:off x="2231074" y="743975"/>
            <a:ext cx="641521" cy="21544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GB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endParaRPr lang="en-NL" sz="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0" name="Oval 299">
            <a:extLst>
              <a:ext uri="{FF2B5EF4-FFF2-40B4-BE49-F238E27FC236}">
                <a16:creationId xmlns:a16="http://schemas.microsoft.com/office/drawing/2014/main" id="{CF3D1854-285F-4898-A35C-40CA8F68D4C7}"/>
              </a:ext>
            </a:extLst>
          </p:cNvPr>
          <p:cNvSpPr/>
          <p:nvPr/>
        </p:nvSpPr>
        <p:spPr>
          <a:xfrm>
            <a:off x="3312917" y="2528777"/>
            <a:ext cx="2880000" cy="252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NL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CC2FB42B-F107-428C-8A05-78153DFC9C87}"/>
              </a:ext>
            </a:extLst>
          </p:cNvPr>
          <p:cNvSpPr txBox="1"/>
          <p:nvPr/>
        </p:nvSpPr>
        <p:spPr>
          <a:xfrm>
            <a:off x="3918400" y="2679011"/>
            <a:ext cx="1669047" cy="24622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Organizational Members</a:t>
            </a:r>
            <a:endParaRPr lang="en-NL" sz="1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8" name="Oval 297">
            <a:extLst>
              <a:ext uri="{FF2B5EF4-FFF2-40B4-BE49-F238E27FC236}">
                <a16:creationId xmlns:a16="http://schemas.microsoft.com/office/drawing/2014/main" id="{12DB7ADC-8D76-4CD7-A1BF-445A3D886D3B}"/>
              </a:ext>
            </a:extLst>
          </p:cNvPr>
          <p:cNvSpPr/>
          <p:nvPr/>
        </p:nvSpPr>
        <p:spPr>
          <a:xfrm>
            <a:off x="4212917" y="4037163"/>
            <a:ext cx="1080000" cy="936000"/>
          </a:xfrm>
          <a:prstGeom prst="ellipse">
            <a:avLst/>
          </a:prstGeom>
          <a:solidFill>
            <a:srgbClr val="EBF0F9"/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NL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42655FC3-4A26-40DF-B162-4C4468237A35}"/>
              </a:ext>
            </a:extLst>
          </p:cNvPr>
          <p:cNvSpPr txBox="1"/>
          <p:nvPr/>
        </p:nvSpPr>
        <p:spPr>
          <a:xfrm>
            <a:off x="4395287" y="4087777"/>
            <a:ext cx="715260" cy="21544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GB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endParaRPr lang="en-NL" sz="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" name="Oval 295">
            <a:extLst>
              <a:ext uri="{FF2B5EF4-FFF2-40B4-BE49-F238E27FC236}">
                <a16:creationId xmlns:a16="http://schemas.microsoft.com/office/drawing/2014/main" id="{B7BD32EB-5EA1-4304-895B-F4FD7F5FDEA8}"/>
              </a:ext>
            </a:extLst>
          </p:cNvPr>
          <p:cNvSpPr/>
          <p:nvPr/>
        </p:nvSpPr>
        <p:spPr>
          <a:xfrm>
            <a:off x="4811474" y="3137304"/>
            <a:ext cx="1080000" cy="936000"/>
          </a:xfrm>
          <a:prstGeom prst="ellipse">
            <a:avLst/>
          </a:prstGeom>
          <a:solidFill>
            <a:srgbClr val="EBF0F9"/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NL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E0FDFD30-46E5-46E2-B937-E3F1A1981C0B}"/>
              </a:ext>
            </a:extLst>
          </p:cNvPr>
          <p:cNvSpPr txBox="1"/>
          <p:nvPr/>
        </p:nvSpPr>
        <p:spPr>
          <a:xfrm>
            <a:off x="4989837" y="3201773"/>
            <a:ext cx="723275" cy="21544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GB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  <a:endParaRPr lang="en-NL" sz="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4" name="Oval 293">
            <a:extLst>
              <a:ext uri="{FF2B5EF4-FFF2-40B4-BE49-F238E27FC236}">
                <a16:creationId xmlns:a16="http://schemas.microsoft.com/office/drawing/2014/main" id="{040EC305-5BED-4BFB-A163-7A72D3B13811}"/>
              </a:ext>
            </a:extLst>
          </p:cNvPr>
          <p:cNvSpPr/>
          <p:nvPr/>
        </p:nvSpPr>
        <p:spPr>
          <a:xfrm>
            <a:off x="3628004" y="3137304"/>
            <a:ext cx="1052711" cy="936000"/>
          </a:xfrm>
          <a:prstGeom prst="ellipse">
            <a:avLst/>
          </a:prstGeom>
          <a:solidFill>
            <a:srgbClr val="EBF0F9"/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NL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98438E42-B9F3-4280-A6E1-805BB85183E2}"/>
              </a:ext>
            </a:extLst>
          </p:cNvPr>
          <p:cNvSpPr txBox="1"/>
          <p:nvPr/>
        </p:nvSpPr>
        <p:spPr>
          <a:xfrm>
            <a:off x="3753448" y="3201773"/>
            <a:ext cx="801823" cy="21544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GB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</a:t>
            </a:r>
            <a:endParaRPr lang="en-NL" sz="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8" name="Oval 287">
            <a:extLst>
              <a:ext uri="{FF2B5EF4-FFF2-40B4-BE49-F238E27FC236}">
                <a16:creationId xmlns:a16="http://schemas.microsoft.com/office/drawing/2014/main" id="{A2249963-62FA-4DA2-AD53-A3EF328036B1}"/>
              </a:ext>
            </a:extLst>
          </p:cNvPr>
          <p:cNvSpPr/>
          <p:nvPr/>
        </p:nvSpPr>
        <p:spPr>
          <a:xfrm>
            <a:off x="107871" y="2528777"/>
            <a:ext cx="2880000" cy="252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NL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2EB88465-49C1-4418-A90D-39080C198186}"/>
              </a:ext>
            </a:extLst>
          </p:cNvPr>
          <p:cNvSpPr txBox="1"/>
          <p:nvPr/>
        </p:nvSpPr>
        <p:spPr>
          <a:xfrm>
            <a:off x="794313" y="2679011"/>
            <a:ext cx="1507144" cy="24622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Informal Organization</a:t>
            </a:r>
            <a:endParaRPr lang="en-NL" sz="1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" name="Oval 285">
            <a:extLst>
              <a:ext uri="{FF2B5EF4-FFF2-40B4-BE49-F238E27FC236}">
                <a16:creationId xmlns:a16="http://schemas.microsoft.com/office/drawing/2014/main" id="{75BB57CD-1D90-4266-8057-D624BB68947E}"/>
              </a:ext>
            </a:extLst>
          </p:cNvPr>
          <p:cNvSpPr/>
          <p:nvPr/>
        </p:nvSpPr>
        <p:spPr>
          <a:xfrm>
            <a:off x="1007871" y="4037163"/>
            <a:ext cx="1080000" cy="936000"/>
          </a:xfrm>
          <a:prstGeom prst="ellipse">
            <a:avLst/>
          </a:prstGeom>
          <a:solidFill>
            <a:srgbClr val="EBF0F9"/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NL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B1BC65CD-4CA8-4AF0-8F38-25A282E7F613}"/>
              </a:ext>
            </a:extLst>
          </p:cNvPr>
          <p:cNvSpPr txBox="1"/>
          <p:nvPr/>
        </p:nvSpPr>
        <p:spPr>
          <a:xfrm>
            <a:off x="1180624" y="4087777"/>
            <a:ext cx="734495" cy="21544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GB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</a:t>
            </a:r>
            <a:endParaRPr lang="en-NL" sz="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4" name="Oval 283">
            <a:extLst>
              <a:ext uri="{FF2B5EF4-FFF2-40B4-BE49-F238E27FC236}">
                <a16:creationId xmlns:a16="http://schemas.microsoft.com/office/drawing/2014/main" id="{8BC0E87B-2958-4500-B62C-73FFC0B1238D}"/>
              </a:ext>
            </a:extLst>
          </p:cNvPr>
          <p:cNvSpPr/>
          <p:nvPr/>
        </p:nvSpPr>
        <p:spPr>
          <a:xfrm>
            <a:off x="1606428" y="3137304"/>
            <a:ext cx="1080000" cy="936000"/>
          </a:xfrm>
          <a:prstGeom prst="ellipse">
            <a:avLst/>
          </a:prstGeom>
          <a:solidFill>
            <a:srgbClr val="EBF0F9"/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NL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83A8BB4E-8FAB-4E1E-B1C9-61891E41295F}"/>
              </a:ext>
            </a:extLst>
          </p:cNvPr>
          <p:cNvSpPr txBox="1"/>
          <p:nvPr/>
        </p:nvSpPr>
        <p:spPr>
          <a:xfrm>
            <a:off x="1771966" y="3201773"/>
            <a:ext cx="748923" cy="21544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GB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endParaRPr lang="en-NL" sz="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2" name="Oval 281">
            <a:extLst>
              <a:ext uri="{FF2B5EF4-FFF2-40B4-BE49-F238E27FC236}">
                <a16:creationId xmlns:a16="http://schemas.microsoft.com/office/drawing/2014/main" id="{E4563A24-6A82-4741-84EC-B07FCF5C4D6F}"/>
              </a:ext>
            </a:extLst>
          </p:cNvPr>
          <p:cNvSpPr/>
          <p:nvPr/>
        </p:nvSpPr>
        <p:spPr>
          <a:xfrm>
            <a:off x="422956" y="3137304"/>
            <a:ext cx="1052711" cy="936000"/>
          </a:xfrm>
          <a:prstGeom prst="ellipse">
            <a:avLst/>
          </a:prstGeom>
          <a:solidFill>
            <a:srgbClr val="EBF0F9"/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NL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72C0D7AA-B628-41E2-8975-7BD340DFFAE3}"/>
              </a:ext>
            </a:extLst>
          </p:cNvPr>
          <p:cNvSpPr txBox="1"/>
          <p:nvPr/>
        </p:nvSpPr>
        <p:spPr>
          <a:xfrm>
            <a:off x="625346" y="3201773"/>
            <a:ext cx="647933" cy="21544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GB" sz="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Networks</a:t>
            </a:r>
            <a:endParaRPr lang="en-NL" sz="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54">
            <a:extLst>
              <a:ext uri="{FF2B5EF4-FFF2-40B4-BE49-F238E27FC236}">
                <a16:creationId xmlns:a16="http://schemas.microsoft.com/office/drawing/2014/main" id="{E4DD72B2-B7EA-6E17-AFAD-F62CE86FADE9}"/>
              </a:ext>
            </a:extLst>
          </p:cNvPr>
          <p:cNvSpPr txBox="1"/>
          <p:nvPr/>
        </p:nvSpPr>
        <p:spPr>
          <a:xfrm>
            <a:off x="3813493" y="2358796"/>
            <a:ext cx="95090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i="1" dirty="0">
                <a:solidFill>
                  <a:schemeClr val="accent1">
                    <a:lumMod val="50000"/>
                  </a:schemeClr>
                </a:solidFill>
              </a:rPr>
              <a:t>©Ron Meyer 2022</a:t>
            </a:r>
            <a:endParaRPr lang="en-US" sz="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44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6C00366-43A7-4806-9C9F-C99F4F778DB1}"/>
</file>

<file path=customXml/itemProps2.xml><?xml version="1.0" encoding="utf-8"?>
<ds:datastoreItem xmlns:ds="http://schemas.openxmlformats.org/officeDocument/2006/customXml" ds:itemID="{9D467621-CE06-4B21-A47D-74A77838EE90}"/>
</file>

<file path=customXml/itemProps3.xml><?xml version="1.0" encoding="utf-8"?>
<ds:datastoreItem xmlns:ds="http://schemas.openxmlformats.org/officeDocument/2006/customXml" ds:itemID="{8B5FB14D-8403-4D30-B366-891B1EBBBBC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1132</TotalTime>
  <Words>21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5</cp:revision>
  <dcterms:created xsi:type="dcterms:W3CDTF">2021-12-07T10:47:09Z</dcterms:created>
  <dcterms:modified xsi:type="dcterms:W3CDTF">2025-04-16T11:14:42Z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