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6300788" cy="5111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80FF"/>
    <a:srgbClr val="0066FF"/>
    <a:srgbClr val="001F5C"/>
    <a:srgbClr val="002A7E"/>
    <a:srgbClr val="003399"/>
    <a:srgbClr val="003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69ED80-273D-471C-8B5E-2F48A7C6D82F}" v="90" dt="2022-03-30T10:54:05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559" y="836576"/>
            <a:ext cx="5355670" cy="1779646"/>
          </a:xfrm>
        </p:spPr>
        <p:txBody>
          <a:bodyPr anchor="b"/>
          <a:lstStyle>
            <a:lvl1pPr algn="ctr">
              <a:defRPr sz="4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599" y="2684852"/>
            <a:ext cx="4725591" cy="1234156"/>
          </a:xfrm>
        </p:spPr>
        <p:txBody>
          <a:bodyPr/>
          <a:lstStyle>
            <a:lvl1pPr marL="0" indent="0" algn="ctr">
              <a:buNone/>
              <a:defRPr sz="1654"/>
            </a:lvl1pPr>
            <a:lvl2pPr marL="315057" indent="0" algn="ctr">
              <a:buNone/>
              <a:defRPr sz="1378"/>
            </a:lvl2pPr>
            <a:lvl3pPr marL="630113" indent="0" algn="ctr">
              <a:buNone/>
              <a:defRPr sz="1240"/>
            </a:lvl3pPr>
            <a:lvl4pPr marL="945170" indent="0" algn="ctr">
              <a:buNone/>
              <a:defRPr sz="1103"/>
            </a:lvl4pPr>
            <a:lvl5pPr marL="1260226" indent="0" algn="ctr">
              <a:buNone/>
              <a:defRPr sz="1103"/>
            </a:lvl5pPr>
            <a:lvl6pPr marL="1575283" indent="0" algn="ctr">
              <a:buNone/>
              <a:defRPr sz="1103"/>
            </a:lvl6pPr>
            <a:lvl7pPr marL="1890339" indent="0" algn="ctr">
              <a:buNone/>
              <a:defRPr sz="1103"/>
            </a:lvl7pPr>
            <a:lvl8pPr marL="2205396" indent="0" algn="ctr">
              <a:buNone/>
              <a:defRPr sz="1103"/>
            </a:lvl8pPr>
            <a:lvl9pPr marL="2520452" indent="0" algn="ctr">
              <a:buNone/>
              <a:defRPr sz="11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3164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0368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09002" y="272153"/>
            <a:ext cx="1358607" cy="43319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180" y="272153"/>
            <a:ext cx="3997062" cy="43319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021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0489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98" y="1274389"/>
            <a:ext cx="5434430" cy="2126346"/>
          </a:xfrm>
        </p:spPr>
        <p:txBody>
          <a:bodyPr anchor="b"/>
          <a:lstStyle>
            <a:lvl1pPr>
              <a:defRPr sz="4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898" y="3420851"/>
            <a:ext cx="5434430" cy="1118195"/>
          </a:xfrm>
        </p:spPr>
        <p:txBody>
          <a:bodyPr/>
          <a:lstStyle>
            <a:lvl1pPr marL="0" indent="0">
              <a:buNone/>
              <a:defRPr sz="1654">
                <a:solidFill>
                  <a:schemeClr val="tx1"/>
                </a:solidFill>
              </a:defRPr>
            </a:lvl1pPr>
            <a:lvl2pPr marL="315057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2pPr>
            <a:lvl3pPr marL="63011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3pPr>
            <a:lvl4pPr marL="9451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260226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575283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1890339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205396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520452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9245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3179" y="1360767"/>
            <a:ext cx="2677835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9774" y="1360767"/>
            <a:ext cx="2677835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113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272155"/>
            <a:ext cx="5434430" cy="98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4001" y="1253089"/>
            <a:ext cx="2665528" cy="614120"/>
          </a:xfrm>
        </p:spPr>
        <p:txBody>
          <a:bodyPr anchor="b"/>
          <a:lstStyle>
            <a:lvl1pPr marL="0" indent="0">
              <a:buNone/>
              <a:defRPr sz="1654" b="1"/>
            </a:lvl1pPr>
            <a:lvl2pPr marL="315057" indent="0">
              <a:buNone/>
              <a:defRPr sz="1378" b="1"/>
            </a:lvl2pPr>
            <a:lvl3pPr marL="630113" indent="0">
              <a:buNone/>
              <a:defRPr sz="1240" b="1"/>
            </a:lvl3pPr>
            <a:lvl4pPr marL="945170" indent="0">
              <a:buNone/>
              <a:defRPr sz="1103" b="1"/>
            </a:lvl4pPr>
            <a:lvl5pPr marL="1260226" indent="0">
              <a:buNone/>
              <a:defRPr sz="1103" b="1"/>
            </a:lvl5pPr>
            <a:lvl6pPr marL="1575283" indent="0">
              <a:buNone/>
              <a:defRPr sz="1103" b="1"/>
            </a:lvl6pPr>
            <a:lvl7pPr marL="1890339" indent="0">
              <a:buNone/>
              <a:defRPr sz="1103" b="1"/>
            </a:lvl7pPr>
            <a:lvl8pPr marL="2205396" indent="0">
              <a:buNone/>
              <a:defRPr sz="1103" b="1"/>
            </a:lvl8pPr>
            <a:lvl9pPr marL="2520452" indent="0">
              <a:buNone/>
              <a:defRPr sz="11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001" y="1867209"/>
            <a:ext cx="2665528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9774" y="1253089"/>
            <a:ext cx="2678656" cy="614120"/>
          </a:xfrm>
        </p:spPr>
        <p:txBody>
          <a:bodyPr anchor="b"/>
          <a:lstStyle>
            <a:lvl1pPr marL="0" indent="0">
              <a:buNone/>
              <a:defRPr sz="1654" b="1"/>
            </a:lvl1pPr>
            <a:lvl2pPr marL="315057" indent="0">
              <a:buNone/>
              <a:defRPr sz="1378" b="1"/>
            </a:lvl2pPr>
            <a:lvl3pPr marL="630113" indent="0">
              <a:buNone/>
              <a:defRPr sz="1240" b="1"/>
            </a:lvl3pPr>
            <a:lvl4pPr marL="945170" indent="0">
              <a:buNone/>
              <a:defRPr sz="1103" b="1"/>
            </a:lvl4pPr>
            <a:lvl5pPr marL="1260226" indent="0">
              <a:buNone/>
              <a:defRPr sz="1103" b="1"/>
            </a:lvl5pPr>
            <a:lvl6pPr marL="1575283" indent="0">
              <a:buNone/>
              <a:defRPr sz="1103" b="1"/>
            </a:lvl6pPr>
            <a:lvl7pPr marL="1890339" indent="0">
              <a:buNone/>
              <a:defRPr sz="1103" b="1"/>
            </a:lvl7pPr>
            <a:lvl8pPr marL="2205396" indent="0">
              <a:buNone/>
              <a:defRPr sz="1103" b="1"/>
            </a:lvl8pPr>
            <a:lvl9pPr marL="2520452" indent="0">
              <a:buNone/>
              <a:defRPr sz="11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9774" y="1867209"/>
            <a:ext cx="2678656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8534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9879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817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340783"/>
            <a:ext cx="2032168" cy="1192742"/>
          </a:xfrm>
        </p:spPr>
        <p:txBody>
          <a:bodyPr anchor="b"/>
          <a:lstStyle>
            <a:lvl1pPr>
              <a:defRPr sz="22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656" y="735998"/>
            <a:ext cx="3189774" cy="3632656"/>
          </a:xfrm>
        </p:spPr>
        <p:txBody>
          <a:bodyPr/>
          <a:lstStyle>
            <a:lvl1pPr>
              <a:defRPr sz="2205"/>
            </a:lvl1pPr>
            <a:lvl2pPr>
              <a:defRPr sz="1929"/>
            </a:lvl2pPr>
            <a:lvl3pPr>
              <a:defRPr sz="1654"/>
            </a:lvl3pPr>
            <a:lvl4pPr>
              <a:defRPr sz="1378"/>
            </a:lvl4pPr>
            <a:lvl5pPr>
              <a:defRPr sz="1378"/>
            </a:lvl5pPr>
            <a:lvl6pPr>
              <a:defRPr sz="1378"/>
            </a:lvl6pPr>
            <a:lvl7pPr>
              <a:defRPr sz="1378"/>
            </a:lvl7pPr>
            <a:lvl8pPr>
              <a:defRPr sz="1378"/>
            </a:lvl8pPr>
            <a:lvl9pPr>
              <a:defRPr sz="13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1533525"/>
            <a:ext cx="2032168" cy="2841045"/>
          </a:xfrm>
        </p:spPr>
        <p:txBody>
          <a:bodyPr/>
          <a:lstStyle>
            <a:lvl1pPr marL="0" indent="0">
              <a:buNone/>
              <a:defRPr sz="1103"/>
            </a:lvl1pPr>
            <a:lvl2pPr marL="315057" indent="0">
              <a:buNone/>
              <a:defRPr sz="965"/>
            </a:lvl2pPr>
            <a:lvl3pPr marL="630113" indent="0">
              <a:buNone/>
              <a:defRPr sz="827"/>
            </a:lvl3pPr>
            <a:lvl4pPr marL="945170" indent="0">
              <a:buNone/>
              <a:defRPr sz="689"/>
            </a:lvl4pPr>
            <a:lvl5pPr marL="1260226" indent="0">
              <a:buNone/>
              <a:defRPr sz="689"/>
            </a:lvl5pPr>
            <a:lvl6pPr marL="1575283" indent="0">
              <a:buNone/>
              <a:defRPr sz="689"/>
            </a:lvl6pPr>
            <a:lvl7pPr marL="1890339" indent="0">
              <a:buNone/>
              <a:defRPr sz="689"/>
            </a:lvl7pPr>
            <a:lvl8pPr marL="2205396" indent="0">
              <a:buNone/>
              <a:defRPr sz="689"/>
            </a:lvl8pPr>
            <a:lvl9pPr marL="2520452" indent="0">
              <a:buNone/>
              <a:defRPr sz="6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2005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340783"/>
            <a:ext cx="2032168" cy="1192742"/>
          </a:xfrm>
        </p:spPr>
        <p:txBody>
          <a:bodyPr anchor="b"/>
          <a:lstStyle>
            <a:lvl1pPr>
              <a:defRPr sz="22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8656" y="735998"/>
            <a:ext cx="3189774" cy="3632656"/>
          </a:xfrm>
        </p:spPr>
        <p:txBody>
          <a:bodyPr anchor="t"/>
          <a:lstStyle>
            <a:lvl1pPr marL="0" indent="0">
              <a:buNone/>
              <a:defRPr sz="2205"/>
            </a:lvl1pPr>
            <a:lvl2pPr marL="315057" indent="0">
              <a:buNone/>
              <a:defRPr sz="1929"/>
            </a:lvl2pPr>
            <a:lvl3pPr marL="630113" indent="0">
              <a:buNone/>
              <a:defRPr sz="1654"/>
            </a:lvl3pPr>
            <a:lvl4pPr marL="945170" indent="0">
              <a:buNone/>
              <a:defRPr sz="1378"/>
            </a:lvl4pPr>
            <a:lvl5pPr marL="1260226" indent="0">
              <a:buNone/>
              <a:defRPr sz="1378"/>
            </a:lvl5pPr>
            <a:lvl6pPr marL="1575283" indent="0">
              <a:buNone/>
              <a:defRPr sz="1378"/>
            </a:lvl6pPr>
            <a:lvl7pPr marL="1890339" indent="0">
              <a:buNone/>
              <a:defRPr sz="1378"/>
            </a:lvl7pPr>
            <a:lvl8pPr marL="2205396" indent="0">
              <a:buNone/>
              <a:defRPr sz="1378"/>
            </a:lvl8pPr>
            <a:lvl9pPr marL="2520452" indent="0">
              <a:buNone/>
              <a:defRPr sz="137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1533525"/>
            <a:ext cx="2032168" cy="2841045"/>
          </a:xfrm>
        </p:spPr>
        <p:txBody>
          <a:bodyPr/>
          <a:lstStyle>
            <a:lvl1pPr marL="0" indent="0">
              <a:buNone/>
              <a:defRPr sz="1103"/>
            </a:lvl1pPr>
            <a:lvl2pPr marL="315057" indent="0">
              <a:buNone/>
              <a:defRPr sz="965"/>
            </a:lvl2pPr>
            <a:lvl3pPr marL="630113" indent="0">
              <a:buNone/>
              <a:defRPr sz="827"/>
            </a:lvl3pPr>
            <a:lvl4pPr marL="945170" indent="0">
              <a:buNone/>
              <a:defRPr sz="689"/>
            </a:lvl4pPr>
            <a:lvl5pPr marL="1260226" indent="0">
              <a:buNone/>
              <a:defRPr sz="689"/>
            </a:lvl5pPr>
            <a:lvl6pPr marL="1575283" indent="0">
              <a:buNone/>
              <a:defRPr sz="689"/>
            </a:lvl6pPr>
            <a:lvl7pPr marL="1890339" indent="0">
              <a:buNone/>
              <a:defRPr sz="689"/>
            </a:lvl7pPr>
            <a:lvl8pPr marL="2205396" indent="0">
              <a:buNone/>
              <a:defRPr sz="689"/>
            </a:lvl8pPr>
            <a:lvl9pPr marL="2520452" indent="0">
              <a:buNone/>
              <a:defRPr sz="6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289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3179" y="272155"/>
            <a:ext cx="5434430" cy="98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179" y="1360767"/>
            <a:ext cx="5434430" cy="324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179" y="4737836"/>
            <a:ext cx="1417677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7136" y="4737836"/>
            <a:ext cx="212651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9932" y="4737836"/>
            <a:ext cx="1417677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1619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30113" rtl="0" eaLnBrk="1" latinLnBrk="0" hangingPunct="1">
        <a:lnSpc>
          <a:spcPct val="90000"/>
        </a:lnSpc>
        <a:spcBef>
          <a:spcPct val="0"/>
        </a:spcBef>
        <a:buNone/>
        <a:defRPr sz="3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528" indent="-157528" algn="l" defTabSz="63011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472585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2pPr>
      <a:lvl3pPr marL="787641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3pPr>
      <a:lvl4pPr marL="1102698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417754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732811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2047867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362924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677980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1pPr>
      <a:lvl2pPr marL="315057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630113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45170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260226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575283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1890339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205396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520452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Oval 4">
            <a:extLst>
              <a:ext uri="{FF2B5EF4-FFF2-40B4-BE49-F238E27FC236}">
                <a16:creationId xmlns:a16="http://schemas.microsoft.com/office/drawing/2014/main" id="{5280D4A0-7635-4F72-8065-D0D71C2E7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94" y="1346002"/>
            <a:ext cx="3240000" cy="2880000"/>
          </a:xfrm>
          <a:prstGeom prst="ellipse">
            <a:avLst/>
          </a:prstGeom>
          <a:solidFill>
            <a:srgbClr val="2980FF">
              <a:alpha val="70588"/>
            </a:srgbClr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Organizational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Culture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5CBE21CC-484F-4537-9A9E-74DB512CFED9}"/>
              </a:ext>
            </a:extLst>
          </p:cNvPr>
          <p:cNvGrpSpPr/>
          <p:nvPr/>
        </p:nvGrpSpPr>
        <p:grpSpPr>
          <a:xfrm>
            <a:off x="1710394" y="84833"/>
            <a:ext cx="2880000" cy="2520000"/>
            <a:chOff x="2027984" y="288959"/>
            <a:chExt cx="2880000" cy="2520000"/>
          </a:xfrm>
        </p:grpSpPr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000FD659-CDEC-4066-B87E-AFD2A041AEF2}"/>
                </a:ext>
              </a:extLst>
            </p:cNvPr>
            <p:cNvGrpSpPr/>
            <p:nvPr/>
          </p:nvGrpSpPr>
          <p:grpSpPr>
            <a:xfrm>
              <a:off x="2027984" y="288959"/>
              <a:ext cx="2880000" cy="2520000"/>
              <a:chOff x="5347460" y="700373"/>
              <a:chExt cx="1080000" cy="972000"/>
            </a:xfrm>
            <a:solidFill>
              <a:srgbClr val="002A7E"/>
            </a:solidFill>
          </p:grpSpPr>
          <p:sp>
            <p:nvSpPr>
              <p:cNvPr id="273" name="Oval 272">
                <a:extLst>
                  <a:ext uri="{FF2B5EF4-FFF2-40B4-BE49-F238E27FC236}">
                    <a16:creationId xmlns:a16="http://schemas.microsoft.com/office/drawing/2014/main" id="{6A9B8899-CAA5-4AD0-A77E-DD1864528859}"/>
                  </a:ext>
                </a:extLst>
              </p:cNvPr>
              <p:cNvSpPr/>
              <p:nvPr/>
            </p:nvSpPr>
            <p:spPr>
              <a:xfrm>
                <a:off x="5347460" y="700373"/>
                <a:ext cx="1080000" cy="972000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en-NL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4" name="TextBox 273">
                <a:extLst>
                  <a:ext uri="{FF2B5EF4-FFF2-40B4-BE49-F238E27FC236}">
                    <a16:creationId xmlns:a16="http://schemas.microsoft.com/office/drawing/2014/main" id="{365C4445-94E7-4D1F-A7F0-E42A00DB2C33}"/>
                  </a:ext>
                </a:extLst>
              </p:cNvPr>
              <p:cNvSpPr txBox="1"/>
              <p:nvPr/>
            </p:nvSpPr>
            <p:spPr>
              <a:xfrm>
                <a:off x="5647856" y="743539"/>
                <a:ext cx="479218" cy="2018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Formal</a:t>
                </a:r>
              </a:p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Organization</a:t>
                </a:r>
                <a:endParaRPr lang="en-N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1F18F524-FE8F-4441-B112-37BDB7615626}"/>
                </a:ext>
              </a:extLst>
            </p:cNvPr>
            <p:cNvGrpSpPr/>
            <p:nvPr/>
          </p:nvGrpSpPr>
          <p:grpSpPr>
            <a:xfrm>
              <a:off x="2927984" y="1797345"/>
              <a:ext cx="1080000" cy="936000"/>
              <a:chOff x="5347460" y="700373"/>
              <a:chExt cx="1080000" cy="972000"/>
            </a:xfrm>
          </p:grpSpPr>
          <p:sp>
            <p:nvSpPr>
              <p:cNvPr id="271" name="Oval 270">
                <a:extLst>
                  <a:ext uri="{FF2B5EF4-FFF2-40B4-BE49-F238E27FC236}">
                    <a16:creationId xmlns:a16="http://schemas.microsoft.com/office/drawing/2014/main" id="{12AD18AB-F5F3-42F2-8589-6FA12193320E}"/>
                  </a:ext>
                </a:extLst>
              </p:cNvPr>
              <p:cNvSpPr/>
              <p:nvPr/>
            </p:nvSpPr>
            <p:spPr>
              <a:xfrm>
                <a:off x="5347460" y="700373"/>
                <a:ext cx="1080000" cy="972000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en-NL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2" name="TextBox 271">
                <a:extLst>
                  <a:ext uri="{FF2B5EF4-FFF2-40B4-BE49-F238E27FC236}">
                    <a16:creationId xmlns:a16="http://schemas.microsoft.com/office/drawing/2014/main" id="{3B119E76-8447-404C-9953-1B9B547D3B1E}"/>
                  </a:ext>
                </a:extLst>
              </p:cNvPr>
              <p:cNvSpPr txBox="1"/>
              <p:nvPr/>
            </p:nvSpPr>
            <p:spPr>
              <a:xfrm>
                <a:off x="5478533" y="1047874"/>
                <a:ext cx="817853" cy="287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Controls</a:t>
                </a:r>
                <a:endParaRPr lang="en-NL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5" name="Group 264">
              <a:extLst>
                <a:ext uri="{FF2B5EF4-FFF2-40B4-BE49-F238E27FC236}">
                  <a16:creationId xmlns:a16="http://schemas.microsoft.com/office/drawing/2014/main" id="{60FC2F23-3CED-4804-BCEA-6DB9F2459559}"/>
                </a:ext>
              </a:extLst>
            </p:cNvPr>
            <p:cNvGrpSpPr/>
            <p:nvPr/>
          </p:nvGrpSpPr>
          <p:grpSpPr>
            <a:xfrm>
              <a:off x="3526541" y="897486"/>
              <a:ext cx="1080000" cy="936000"/>
              <a:chOff x="5347460" y="700373"/>
              <a:chExt cx="1080000" cy="972000"/>
            </a:xfrm>
          </p:grpSpPr>
          <p:sp>
            <p:nvSpPr>
              <p:cNvPr id="269" name="Oval 268">
                <a:extLst>
                  <a:ext uri="{FF2B5EF4-FFF2-40B4-BE49-F238E27FC236}">
                    <a16:creationId xmlns:a16="http://schemas.microsoft.com/office/drawing/2014/main" id="{EC3716A3-6428-4421-B8D3-27F3263A9309}"/>
                  </a:ext>
                </a:extLst>
              </p:cNvPr>
              <p:cNvSpPr/>
              <p:nvPr/>
            </p:nvSpPr>
            <p:spPr>
              <a:xfrm>
                <a:off x="5347460" y="700373"/>
                <a:ext cx="1080000" cy="972000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en-NL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0" name="TextBox 269">
                <a:extLst>
                  <a:ext uri="{FF2B5EF4-FFF2-40B4-BE49-F238E27FC236}">
                    <a16:creationId xmlns:a16="http://schemas.microsoft.com/office/drawing/2014/main" id="{F7A7FAAF-282D-4D10-9A74-D4D06EEB0ED7}"/>
                  </a:ext>
                </a:extLst>
              </p:cNvPr>
              <p:cNvSpPr txBox="1"/>
              <p:nvPr/>
            </p:nvSpPr>
            <p:spPr>
              <a:xfrm>
                <a:off x="5412010" y="1047874"/>
                <a:ext cx="950901" cy="287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Processes</a:t>
                </a:r>
                <a:endParaRPr lang="en-NL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6" name="Group 265">
              <a:extLst>
                <a:ext uri="{FF2B5EF4-FFF2-40B4-BE49-F238E27FC236}">
                  <a16:creationId xmlns:a16="http://schemas.microsoft.com/office/drawing/2014/main" id="{F7E5C261-6F77-404D-BC2B-7A06A1345098}"/>
                </a:ext>
              </a:extLst>
            </p:cNvPr>
            <p:cNvGrpSpPr/>
            <p:nvPr/>
          </p:nvGrpSpPr>
          <p:grpSpPr>
            <a:xfrm>
              <a:off x="2343069" y="897486"/>
              <a:ext cx="1052711" cy="936000"/>
              <a:chOff x="5347460" y="700373"/>
              <a:chExt cx="1080000" cy="972000"/>
            </a:xfrm>
          </p:grpSpPr>
          <p:sp>
            <p:nvSpPr>
              <p:cNvPr id="267" name="Oval 266">
                <a:extLst>
                  <a:ext uri="{FF2B5EF4-FFF2-40B4-BE49-F238E27FC236}">
                    <a16:creationId xmlns:a16="http://schemas.microsoft.com/office/drawing/2014/main" id="{EF4449E6-0AAA-40D7-8898-3255B8CC2616}"/>
                  </a:ext>
                </a:extLst>
              </p:cNvPr>
              <p:cNvSpPr/>
              <p:nvPr/>
            </p:nvSpPr>
            <p:spPr>
              <a:xfrm>
                <a:off x="5347460" y="700373"/>
                <a:ext cx="1080000" cy="972000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en-NL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25C95DE2-86EE-4C73-BFEA-4187830EE0F9}"/>
                  </a:ext>
                </a:extLst>
              </p:cNvPr>
              <p:cNvSpPr txBox="1"/>
              <p:nvPr/>
            </p:nvSpPr>
            <p:spPr>
              <a:xfrm>
                <a:off x="5442443" y="1047874"/>
                <a:ext cx="890034" cy="287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Structure</a:t>
                </a:r>
                <a:endParaRPr lang="en-NL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75" name="Group 274">
            <a:extLst>
              <a:ext uri="{FF2B5EF4-FFF2-40B4-BE49-F238E27FC236}">
                <a16:creationId xmlns:a16="http://schemas.microsoft.com/office/drawing/2014/main" id="{5D2F4FA0-6D6A-4EC3-B906-0F517A23F0D6}"/>
              </a:ext>
            </a:extLst>
          </p:cNvPr>
          <p:cNvGrpSpPr/>
          <p:nvPr/>
        </p:nvGrpSpPr>
        <p:grpSpPr>
          <a:xfrm>
            <a:off x="107871" y="2528777"/>
            <a:ext cx="6085046" cy="2520000"/>
            <a:chOff x="588118" y="2729881"/>
            <a:chExt cx="6085046" cy="2520000"/>
          </a:xfrm>
        </p:grpSpPr>
        <p:grpSp>
          <p:nvGrpSpPr>
            <p:cNvPr id="276" name="Group 275">
              <a:extLst>
                <a:ext uri="{FF2B5EF4-FFF2-40B4-BE49-F238E27FC236}">
                  <a16:creationId xmlns:a16="http://schemas.microsoft.com/office/drawing/2014/main" id="{C6EF09C5-0DA8-4037-B0E6-BAC1DFB01D26}"/>
                </a:ext>
              </a:extLst>
            </p:cNvPr>
            <p:cNvGrpSpPr/>
            <p:nvPr/>
          </p:nvGrpSpPr>
          <p:grpSpPr>
            <a:xfrm>
              <a:off x="3793164" y="2729881"/>
              <a:ext cx="2880000" cy="2520000"/>
              <a:chOff x="3682554" y="2729881"/>
              <a:chExt cx="2880000" cy="2520000"/>
            </a:xfrm>
          </p:grpSpPr>
          <p:grpSp>
            <p:nvGrpSpPr>
              <p:cNvPr id="290" name="Group 289">
                <a:extLst>
                  <a:ext uri="{FF2B5EF4-FFF2-40B4-BE49-F238E27FC236}">
                    <a16:creationId xmlns:a16="http://schemas.microsoft.com/office/drawing/2014/main" id="{18747D83-67F4-4D71-AC38-E0694D14A44F}"/>
                  </a:ext>
                </a:extLst>
              </p:cNvPr>
              <p:cNvGrpSpPr/>
              <p:nvPr/>
            </p:nvGrpSpPr>
            <p:grpSpPr>
              <a:xfrm>
                <a:off x="3682554" y="2729881"/>
                <a:ext cx="2880000" cy="2520000"/>
                <a:chOff x="5347460" y="700373"/>
                <a:chExt cx="1080000" cy="972000"/>
              </a:xfrm>
              <a:solidFill>
                <a:srgbClr val="002A7E"/>
              </a:solidFill>
            </p:grpSpPr>
            <p:sp>
              <p:nvSpPr>
                <p:cNvPr id="300" name="Oval 299">
                  <a:extLst>
                    <a:ext uri="{FF2B5EF4-FFF2-40B4-BE49-F238E27FC236}">
                      <a16:creationId xmlns:a16="http://schemas.microsoft.com/office/drawing/2014/main" id="{CF3D1854-285F-4898-A35C-40CA8F68D4C7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1" name="TextBox 300">
                  <a:extLst>
                    <a:ext uri="{FF2B5EF4-FFF2-40B4-BE49-F238E27FC236}">
                      <a16:creationId xmlns:a16="http://schemas.microsoft.com/office/drawing/2014/main" id="{CC2FB42B-F107-428C-8A05-78153DFC9C87}"/>
                    </a:ext>
                  </a:extLst>
                </p:cNvPr>
                <p:cNvSpPr txBox="1"/>
                <p:nvPr/>
              </p:nvSpPr>
              <p:spPr>
                <a:xfrm>
                  <a:off x="5619901" y="746383"/>
                  <a:ext cx="535123" cy="2018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Organizational</a:t>
                  </a:r>
                </a:p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Members</a:t>
                  </a:r>
                  <a:endParaRPr lang="en-NL" sz="1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91" name="Group 290">
                <a:extLst>
                  <a:ext uri="{FF2B5EF4-FFF2-40B4-BE49-F238E27FC236}">
                    <a16:creationId xmlns:a16="http://schemas.microsoft.com/office/drawing/2014/main" id="{AA2041B3-23F5-499C-9979-14D3132C0DA5}"/>
                  </a:ext>
                </a:extLst>
              </p:cNvPr>
              <p:cNvGrpSpPr/>
              <p:nvPr/>
            </p:nvGrpSpPr>
            <p:grpSpPr>
              <a:xfrm>
                <a:off x="4582554" y="4238267"/>
                <a:ext cx="1080000" cy="936000"/>
                <a:chOff x="5347460" y="700373"/>
                <a:chExt cx="1080000" cy="972000"/>
              </a:xfrm>
            </p:grpSpPr>
            <p:sp>
              <p:nvSpPr>
                <p:cNvPr id="298" name="Oval 297">
                  <a:extLst>
                    <a:ext uri="{FF2B5EF4-FFF2-40B4-BE49-F238E27FC236}">
                      <a16:creationId xmlns:a16="http://schemas.microsoft.com/office/drawing/2014/main" id="{12DB7ADC-8D76-4CD7-A1BF-445A3D886D3B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solidFill>
                  <a:srgbClr val="0066FF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9" name="TextBox 298">
                  <a:extLst>
                    <a:ext uri="{FF2B5EF4-FFF2-40B4-BE49-F238E27FC236}">
                      <a16:creationId xmlns:a16="http://schemas.microsoft.com/office/drawing/2014/main" id="{42655FC3-4A26-40DF-B162-4C4468237A35}"/>
                    </a:ext>
                  </a:extLst>
                </p:cNvPr>
                <p:cNvSpPr txBox="1"/>
                <p:nvPr/>
              </p:nvSpPr>
              <p:spPr>
                <a:xfrm>
                  <a:off x="5395979" y="1047874"/>
                  <a:ext cx="9829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Population</a:t>
                  </a:r>
                  <a:endParaRPr lang="en-NL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92" name="Group 291">
                <a:extLst>
                  <a:ext uri="{FF2B5EF4-FFF2-40B4-BE49-F238E27FC236}">
                    <a16:creationId xmlns:a16="http://schemas.microsoft.com/office/drawing/2014/main" id="{BFBCE62D-A00C-458E-9F6D-5390121631FA}"/>
                  </a:ext>
                </a:extLst>
              </p:cNvPr>
              <p:cNvGrpSpPr/>
              <p:nvPr/>
            </p:nvGrpSpPr>
            <p:grpSpPr>
              <a:xfrm>
                <a:off x="5181111" y="3338408"/>
                <a:ext cx="1080000" cy="936000"/>
                <a:chOff x="5347460" y="700373"/>
                <a:chExt cx="1080000" cy="972000"/>
              </a:xfrm>
            </p:grpSpPr>
            <p:sp>
              <p:nvSpPr>
                <p:cNvPr id="296" name="Oval 295">
                  <a:extLst>
                    <a:ext uri="{FF2B5EF4-FFF2-40B4-BE49-F238E27FC236}">
                      <a16:creationId xmlns:a16="http://schemas.microsoft.com/office/drawing/2014/main" id="{B7BD32EB-5EA1-4304-895B-F4FD7F5FDEA8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solidFill>
                  <a:srgbClr val="0066FF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7" name="TextBox 296">
                  <a:extLst>
                    <a:ext uri="{FF2B5EF4-FFF2-40B4-BE49-F238E27FC236}">
                      <a16:creationId xmlns:a16="http://schemas.microsoft.com/office/drawing/2014/main" id="{E0FDFD30-46E5-46E2-B937-E3F1A1981C0B}"/>
                    </a:ext>
                  </a:extLst>
                </p:cNvPr>
                <p:cNvSpPr txBox="1"/>
                <p:nvPr/>
              </p:nvSpPr>
              <p:spPr>
                <a:xfrm>
                  <a:off x="5391972" y="1047874"/>
                  <a:ext cx="99097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Individuals</a:t>
                  </a:r>
                  <a:endParaRPr lang="en-NL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93" name="Group 292">
                <a:extLst>
                  <a:ext uri="{FF2B5EF4-FFF2-40B4-BE49-F238E27FC236}">
                    <a16:creationId xmlns:a16="http://schemas.microsoft.com/office/drawing/2014/main" id="{567A726A-D8CA-45C7-8523-28103325E273}"/>
                  </a:ext>
                </a:extLst>
              </p:cNvPr>
              <p:cNvGrpSpPr/>
              <p:nvPr/>
            </p:nvGrpSpPr>
            <p:grpSpPr>
              <a:xfrm>
                <a:off x="3983997" y="3338408"/>
                <a:ext cx="1080000" cy="936000"/>
                <a:chOff x="5333462" y="700373"/>
                <a:chExt cx="1107996" cy="972000"/>
              </a:xfrm>
            </p:grpSpPr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40EC305-5BED-4BFB-A163-7A72D3B13811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solidFill>
                  <a:srgbClr val="0066FF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5" name="TextBox 294">
                  <a:extLst>
                    <a:ext uri="{FF2B5EF4-FFF2-40B4-BE49-F238E27FC236}">
                      <a16:creationId xmlns:a16="http://schemas.microsoft.com/office/drawing/2014/main" id="{98438E42-B9F3-4280-A6E1-805BB85183E2}"/>
                    </a:ext>
                  </a:extLst>
                </p:cNvPr>
                <p:cNvSpPr txBox="1"/>
                <p:nvPr/>
              </p:nvSpPr>
              <p:spPr>
                <a:xfrm>
                  <a:off x="5333462" y="1047874"/>
                  <a:ext cx="110799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Engagement</a:t>
                  </a:r>
                  <a:endParaRPr lang="en-NL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77" name="Group 276">
              <a:extLst>
                <a:ext uri="{FF2B5EF4-FFF2-40B4-BE49-F238E27FC236}">
                  <a16:creationId xmlns:a16="http://schemas.microsoft.com/office/drawing/2014/main" id="{70238088-59A1-4857-B082-3346BECA31D0}"/>
                </a:ext>
              </a:extLst>
            </p:cNvPr>
            <p:cNvGrpSpPr/>
            <p:nvPr/>
          </p:nvGrpSpPr>
          <p:grpSpPr>
            <a:xfrm>
              <a:off x="588118" y="2729881"/>
              <a:ext cx="2880000" cy="2520000"/>
              <a:chOff x="2027984" y="288959"/>
              <a:chExt cx="2880000" cy="2520000"/>
            </a:xfrm>
          </p:grpSpPr>
          <p:grpSp>
            <p:nvGrpSpPr>
              <p:cNvPr id="278" name="Group 277">
                <a:extLst>
                  <a:ext uri="{FF2B5EF4-FFF2-40B4-BE49-F238E27FC236}">
                    <a16:creationId xmlns:a16="http://schemas.microsoft.com/office/drawing/2014/main" id="{30C473E8-C028-426D-94C5-F606ED08ED5C}"/>
                  </a:ext>
                </a:extLst>
              </p:cNvPr>
              <p:cNvGrpSpPr/>
              <p:nvPr/>
            </p:nvGrpSpPr>
            <p:grpSpPr>
              <a:xfrm>
                <a:off x="2027984" y="288959"/>
                <a:ext cx="2880000" cy="2520000"/>
                <a:chOff x="5347460" y="700373"/>
                <a:chExt cx="1080000" cy="972000"/>
              </a:xfrm>
              <a:solidFill>
                <a:srgbClr val="002A7E"/>
              </a:solidFill>
            </p:grpSpPr>
            <p:sp>
              <p:nvSpPr>
                <p:cNvPr id="288" name="Oval 287">
                  <a:extLst>
                    <a:ext uri="{FF2B5EF4-FFF2-40B4-BE49-F238E27FC236}">
                      <a16:creationId xmlns:a16="http://schemas.microsoft.com/office/drawing/2014/main" id="{A2249963-62FA-4DA2-AD53-A3EF328036B1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grpFill/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2EB88465-49C1-4418-A90D-39080C198186}"/>
                    </a:ext>
                  </a:extLst>
                </p:cNvPr>
                <p:cNvSpPr txBox="1"/>
                <p:nvPr/>
              </p:nvSpPr>
              <p:spPr>
                <a:xfrm>
                  <a:off x="5647856" y="743539"/>
                  <a:ext cx="479218" cy="2018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Informal</a:t>
                  </a:r>
                </a:p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Organization</a:t>
                  </a:r>
                  <a:endParaRPr lang="en-NL" sz="1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79" name="Group 278">
                <a:extLst>
                  <a:ext uri="{FF2B5EF4-FFF2-40B4-BE49-F238E27FC236}">
                    <a16:creationId xmlns:a16="http://schemas.microsoft.com/office/drawing/2014/main" id="{0EE88439-C6DD-4538-9090-CEDDAF784433}"/>
                  </a:ext>
                </a:extLst>
              </p:cNvPr>
              <p:cNvGrpSpPr/>
              <p:nvPr/>
            </p:nvGrpSpPr>
            <p:grpSpPr>
              <a:xfrm>
                <a:off x="2927984" y="1797345"/>
                <a:ext cx="1080000" cy="936000"/>
                <a:chOff x="5347460" y="700373"/>
                <a:chExt cx="1080000" cy="972000"/>
              </a:xfrm>
            </p:grpSpPr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75BB57CD-1D90-4266-8057-D624BB68947E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solidFill>
                  <a:srgbClr val="0066FF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B1BC65CD-4CA8-4AF0-8F38-25A282E7F613}"/>
                    </a:ext>
                  </a:extLst>
                </p:cNvPr>
                <p:cNvSpPr txBox="1"/>
                <p:nvPr/>
              </p:nvSpPr>
              <p:spPr>
                <a:xfrm>
                  <a:off x="5384759" y="1047874"/>
                  <a:ext cx="1005404" cy="2876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Leadership</a:t>
                  </a:r>
                  <a:endParaRPr lang="en-NL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80" name="Group 279">
                <a:extLst>
                  <a:ext uri="{FF2B5EF4-FFF2-40B4-BE49-F238E27FC236}">
                    <a16:creationId xmlns:a16="http://schemas.microsoft.com/office/drawing/2014/main" id="{FF241316-32A2-43FF-B662-CA84AA722C6F}"/>
                  </a:ext>
                </a:extLst>
              </p:cNvPr>
              <p:cNvGrpSpPr/>
              <p:nvPr/>
            </p:nvGrpSpPr>
            <p:grpSpPr>
              <a:xfrm>
                <a:off x="3526541" y="897486"/>
                <a:ext cx="1080000" cy="936000"/>
                <a:chOff x="5347460" y="700373"/>
                <a:chExt cx="1080000" cy="972000"/>
              </a:xfrm>
            </p:grpSpPr>
            <p:sp>
              <p:nvSpPr>
                <p:cNvPr id="284" name="Oval 283">
                  <a:extLst>
                    <a:ext uri="{FF2B5EF4-FFF2-40B4-BE49-F238E27FC236}">
                      <a16:creationId xmlns:a16="http://schemas.microsoft.com/office/drawing/2014/main" id="{8BC0E87B-2958-4500-B62C-73FFC0B1238D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solidFill>
                  <a:srgbClr val="0066FF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5" name="TextBox 284">
                  <a:extLst>
                    <a:ext uri="{FF2B5EF4-FFF2-40B4-BE49-F238E27FC236}">
                      <a16:creationId xmlns:a16="http://schemas.microsoft.com/office/drawing/2014/main" id="{83A8BB4E-8FAB-4E1E-B1C9-61891E41295F}"/>
                    </a:ext>
                  </a:extLst>
                </p:cNvPr>
                <p:cNvSpPr txBox="1"/>
                <p:nvPr/>
              </p:nvSpPr>
              <p:spPr>
                <a:xfrm>
                  <a:off x="5371934" y="1047874"/>
                  <a:ext cx="1031051" cy="2876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Community</a:t>
                  </a:r>
                  <a:endParaRPr lang="en-NL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A2476A87-DA2A-442F-96E0-D5E4114BE812}"/>
                  </a:ext>
                </a:extLst>
              </p:cNvPr>
              <p:cNvGrpSpPr/>
              <p:nvPr/>
            </p:nvGrpSpPr>
            <p:grpSpPr>
              <a:xfrm>
                <a:off x="2343069" y="897486"/>
                <a:ext cx="1052711" cy="936000"/>
                <a:chOff x="5347460" y="700373"/>
                <a:chExt cx="1080000" cy="972000"/>
              </a:xfrm>
            </p:grpSpPr>
            <p:sp>
              <p:nvSpPr>
                <p:cNvPr id="282" name="Oval 281">
                  <a:extLst>
                    <a:ext uri="{FF2B5EF4-FFF2-40B4-BE49-F238E27FC236}">
                      <a16:creationId xmlns:a16="http://schemas.microsoft.com/office/drawing/2014/main" id="{E4563A24-6A82-4741-84EC-B07FCF5C4D6F}"/>
                    </a:ext>
                  </a:extLst>
                </p:cNvPr>
                <p:cNvSpPr/>
                <p:nvPr/>
              </p:nvSpPr>
              <p:spPr>
                <a:xfrm>
                  <a:off x="5347460" y="700373"/>
                  <a:ext cx="1080000" cy="972000"/>
                </a:xfrm>
                <a:prstGeom prst="ellipse">
                  <a:avLst/>
                </a:prstGeom>
                <a:solidFill>
                  <a:srgbClr val="0066FF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endParaRPr lang="en-NL" sz="11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3" name="TextBox 282">
                  <a:extLst>
                    <a:ext uri="{FF2B5EF4-FFF2-40B4-BE49-F238E27FC236}">
                      <a16:creationId xmlns:a16="http://schemas.microsoft.com/office/drawing/2014/main" id="{72C0D7AA-B628-41E2-8975-7BD340DFFAE3}"/>
                    </a:ext>
                  </a:extLst>
                </p:cNvPr>
                <p:cNvSpPr txBox="1"/>
                <p:nvPr/>
              </p:nvSpPr>
              <p:spPr>
                <a:xfrm>
                  <a:off x="5438332" y="1047874"/>
                  <a:ext cx="898258" cy="2876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Networks</a:t>
                  </a:r>
                  <a:endParaRPr lang="en-NL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3" name="TextBox 54">
            <a:extLst>
              <a:ext uri="{FF2B5EF4-FFF2-40B4-BE49-F238E27FC236}">
                <a16:creationId xmlns:a16="http://schemas.microsoft.com/office/drawing/2014/main" id="{974C828C-1223-4340-AD15-5E21073B6B00}"/>
              </a:ext>
            </a:extLst>
          </p:cNvPr>
          <p:cNvSpPr txBox="1"/>
          <p:nvPr/>
        </p:nvSpPr>
        <p:spPr>
          <a:xfrm>
            <a:off x="3887871" y="2344253"/>
            <a:ext cx="85632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700" i="1" dirty="0">
                <a:solidFill>
                  <a:schemeClr val="bg1"/>
                </a:solidFill>
              </a:rPr>
              <a:t>©Ron Meyer 2022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807681A-1A6A-423B-A1AF-BBDDAF24DCEF}"/>
</file>

<file path=customXml/itemProps2.xml><?xml version="1.0" encoding="utf-8"?>
<ds:datastoreItem xmlns:ds="http://schemas.openxmlformats.org/officeDocument/2006/customXml" ds:itemID="{08A99593-B425-457D-AC03-B3FCAFDEE937}"/>
</file>

<file path=customXml/itemProps3.xml><?xml version="1.0" encoding="utf-8"?>
<ds:datastoreItem xmlns:ds="http://schemas.openxmlformats.org/officeDocument/2006/customXml" ds:itemID="{ED0F17B6-DD9C-46F2-B57C-F083DBE5590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21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2021-12-07T10:47:09Z</dcterms:created>
  <dcterms:modified xsi:type="dcterms:W3CDTF">2025-04-16T12:22:39Z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