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8999538" cy="5040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D7ED"/>
    <a:srgbClr val="BCCCEA"/>
    <a:srgbClr val="A5BBE3"/>
    <a:srgbClr val="F0F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5CD3A8-8E80-4F84-A9C0-D4E9E97F1B1C}" v="1" dt="2025-04-16T14:55:06.7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34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512D665E-E495-4731-B344-6BAC037E3497}"/>
    <pc:docChg chg="custSel modSld">
      <pc:chgData name="Ron Meyer" userId="65e0fe92-5782-4809-b035-4f1ab31a5557" providerId="ADAL" clId="{512D665E-E495-4731-B344-6BAC037E3497}" dt="2024-08-30T14:22:49.955" v="36" actId="20577"/>
      <pc:docMkLst>
        <pc:docMk/>
      </pc:docMkLst>
      <pc:sldChg chg="addSp delSp modSp mod">
        <pc:chgData name="Ron Meyer" userId="65e0fe92-5782-4809-b035-4f1ab31a5557" providerId="ADAL" clId="{512D665E-E495-4731-B344-6BAC037E3497}" dt="2024-08-30T14:22:49.955" v="36" actId="20577"/>
        <pc:sldMkLst>
          <pc:docMk/>
          <pc:sldMk cId="2043403935" sldId="256"/>
        </pc:sldMkLst>
        <pc:spChg chg="del">
          <ac:chgData name="Ron Meyer" userId="65e0fe92-5782-4809-b035-4f1ab31a5557" providerId="ADAL" clId="{512D665E-E495-4731-B344-6BAC037E3497}" dt="2024-06-15T10:37:36.278" v="0" actId="478"/>
          <ac:spMkLst>
            <pc:docMk/>
            <pc:sldMk cId="2043403935" sldId="256"/>
            <ac:spMk id="2" creationId="{39981885-038C-8637-B900-CAE996D182CB}"/>
          </ac:spMkLst>
        </pc:spChg>
        <pc:spChg chg="add mod">
          <ac:chgData name="Ron Meyer" userId="65e0fe92-5782-4809-b035-4f1ab31a5557" providerId="ADAL" clId="{512D665E-E495-4731-B344-6BAC037E3497}" dt="2024-08-30T14:22:49.955" v="36" actId="20577"/>
          <ac:spMkLst>
            <pc:docMk/>
            <pc:sldMk cId="2043403935" sldId="256"/>
            <ac:spMk id="2" creationId="{C6E85B0B-E938-04D5-44E5-498E8E7AF07B}"/>
          </ac:spMkLst>
        </pc:spChg>
        <pc:spChg chg="del">
          <ac:chgData name="Ron Meyer" userId="65e0fe92-5782-4809-b035-4f1ab31a5557" providerId="ADAL" clId="{512D665E-E495-4731-B344-6BAC037E3497}" dt="2024-06-15T10:37:36.278" v="0" actId="478"/>
          <ac:spMkLst>
            <pc:docMk/>
            <pc:sldMk cId="2043403935" sldId="256"/>
            <ac:spMk id="3" creationId="{447D2A13-E54C-0D82-7C4E-97D07CB45688}"/>
          </ac:spMkLst>
        </pc:spChg>
        <pc:spChg chg="del">
          <ac:chgData name="Ron Meyer" userId="65e0fe92-5782-4809-b035-4f1ab31a5557" providerId="ADAL" clId="{512D665E-E495-4731-B344-6BAC037E3497}" dt="2024-06-15T10:37:36.278" v="0" actId="478"/>
          <ac:spMkLst>
            <pc:docMk/>
            <pc:sldMk cId="2043403935" sldId="256"/>
            <ac:spMk id="4" creationId="{0299983A-2E81-8798-C6F9-977B81CD6109}"/>
          </ac:spMkLst>
        </pc:spChg>
        <pc:spChg chg="del">
          <ac:chgData name="Ron Meyer" userId="65e0fe92-5782-4809-b035-4f1ab31a5557" providerId="ADAL" clId="{512D665E-E495-4731-B344-6BAC037E3497}" dt="2024-06-15T10:37:36.278" v="0" actId="478"/>
          <ac:spMkLst>
            <pc:docMk/>
            <pc:sldMk cId="2043403935" sldId="256"/>
            <ac:spMk id="5" creationId="{FC57334B-BD8B-5E35-0F28-2970A18E517C}"/>
          </ac:spMkLst>
        </pc:spChg>
        <pc:spChg chg="del">
          <ac:chgData name="Ron Meyer" userId="65e0fe92-5782-4809-b035-4f1ab31a5557" providerId="ADAL" clId="{512D665E-E495-4731-B344-6BAC037E3497}" dt="2024-06-15T10:37:36.278" v="0" actId="478"/>
          <ac:spMkLst>
            <pc:docMk/>
            <pc:sldMk cId="2043403935" sldId="256"/>
            <ac:spMk id="6" creationId="{BFE742A1-A558-9250-5D02-5AE6F3222F67}"/>
          </ac:spMkLst>
        </pc:spChg>
        <pc:spChg chg="del">
          <ac:chgData name="Ron Meyer" userId="65e0fe92-5782-4809-b035-4f1ab31a5557" providerId="ADAL" clId="{512D665E-E495-4731-B344-6BAC037E3497}" dt="2024-06-15T10:37:47.236" v="1" actId="478"/>
          <ac:spMkLst>
            <pc:docMk/>
            <pc:sldMk cId="2043403935" sldId="256"/>
            <ac:spMk id="7" creationId="{105C3941-6400-3969-1413-DD1672409772}"/>
          </ac:spMkLst>
        </pc:spChg>
        <pc:spChg chg="del">
          <ac:chgData name="Ron Meyer" userId="65e0fe92-5782-4809-b035-4f1ab31a5557" providerId="ADAL" clId="{512D665E-E495-4731-B344-6BAC037E3497}" dt="2024-06-15T10:37:47.236" v="1" actId="478"/>
          <ac:spMkLst>
            <pc:docMk/>
            <pc:sldMk cId="2043403935" sldId="256"/>
            <ac:spMk id="8" creationId="{52A7C688-437F-D757-F4F1-7A2F97DEEC8C}"/>
          </ac:spMkLst>
        </pc:spChg>
        <pc:spChg chg="del">
          <ac:chgData name="Ron Meyer" userId="65e0fe92-5782-4809-b035-4f1ab31a5557" providerId="ADAL" clId="{512D665E-E495-4731-B344-6BAC037E3497}" dt="2024-06-15T10:37:47.236" v="1" actId="478"/>
          <ac:spMkLst>
            <pc:docMk/>
            <pc:sldMk cId="2043403935" sldId="256"/>
            <ac:spMk id="9" creationId="{D3A8D061-D65A-C0D0-CBE6-90DD172C8884}"/>
          </ac:spMkLst>
        </pc:spChg>
        <pc:spChg chg="del">
          <ac:chgData name="Ron Meyer" userId="65e0fe92-5782-4809-b035-4f1ab31a5557" providerId="ADAL" clId="{512D665E-E495-4731-B344-6BAC037E3497}" dt="2024-06-15T10:37:47.236" v="1" actId="478"/>
          <ac:spMkLst>
            <pc:docMk/>
            <pc:sldMk cId="2043403935" sldId="256"/>
            <ac:spMk id="10" creationId="{03A642BB-7D98-0CD7-7C9E-9FE8CCA229D7}"/>
          </ac:spMkLst>
        </pc:spChg>
        <pc:spChg chg="del">
          <ac:chgData name="Ron Meyer" userId="65e0fe92-5782-4809-b035-4f1ab31a5557" providerId="ADAL" clId="{512D665E-E495-4731-B344-6BAC037E3497}" dt="2024-06-15T10:37:47.236" v="1" actId="478"/>
          <ac:spMkLst>
            <pc:docMk/>
            <pc:sldMk cId="2043403935" sldId="256"/>
            <ac:spMk id="11" creationId="{E1E7BFBC-A224-44C1-541D-C6437F8A4B86}"/>
          </ac:spMkLst>
        </pc:spChg>
        <pc:spChg chg="del">
          <ac:chgData name="Ron Meyer" userId="65e0fe92-5782-4809-b035-4f1ab31a5557" providerId="ADAL" clId="{512D665E-E495-4731-B344-6BAC037E3497}" dt="2024-06-15T10:37:36.278" v="0" actId="478"/>
          <ac:spMkLst>
            <pc:docMk/>
            <pc:sldMk cId="2043403935" sldId="256"/>
            <ac:spMk id="12" creationId="{7D60EA25-2EB0-30FF-EAB9-45125A9BF178}"/>
          </ac:spMkLst>
        </pc:spChg>
        <pc:spChg chg="del">
          <ac:chgData name="Ron Meyer" userId="65e0fe92-5782-4809-b035-4f1ab31a5557" providerId="ADAL" clId="{512D665E-E495-4731-B344-6BAC037E3497}" dt="2024-06-15T10:37:36.278" v="0" actId="478"/>
          <ac:spMkLst>
            <pc:docMk/>
            <pc:sldMk cId="2043403935" sldId="256"/>
            <ac:spMk id="13" creationId="{6E805EC8-C3A3-1520-2578-24E5D330DFB6}"/>
          </ac:spMkLst>
        </pc:spChg>
        <pc:spChg chg="del">
          <ac:chgData name="Ron Meyer" userId="65e0fe92-5782-4809-b035-4f1ab31a5557" providerId="ADAL" clId="{512D665E-E495-4731-B344-6BAC037E3497}" dt="2024-06-15T10:37:36.278" v="0" actId="478"/>
          <ac:spMkLst>
            <pc:docMk/>
            <pc:sldMk cId="2043403935" sldId="256"/>
            <ac:spMk id="14" creationId="{CDF790E2-2C08-4A3F-5273-4260F117AFDE}"/>
          </ac:spMkLst>
        </pc:spChg>
        <pc:spChg chg="del">
          <ac:chgData name="Ron Meyer" userId="65e0fe92-5782-4809-b035-4f1ab31a5557" providerId="ADAL" clId="{512D665E-E495-4731-B344-6BAC037E3497}" dt="2024-06-15T10:37:36.278" v="0" actId="478"/>
          <ac:spMkLst>
            <pc:docMk/>
            <pc:sldMk cId="2043403935" sldId="256"/>
            <ac:spMk id="15" creationId="{8BBC309D-0510-A57A-1588-0825748B4C88}"/>
          </ac:spMkLst>
        </pc:spChg>
        <pc:spChg chg="del">
          <ac:chgData name="Ron Meyer" userId="65e0fe92-5782-4809-b035-4f1ab31a5557" providerId="ADAL" clId="{512D665E-E495-4731-B344-6BAC037E3497}" dt="2024-06-15T10:37:36.278" v="0" actId="478"/>
          <ac:spMkLst>
            <pc:docMk/>
            <pc:sldMk cId="2043403935" sldId="256"/>
            <ac:spMk id="16" creationId="{B573AFD9-BB49-4795-495B-E4D6C9AE6582}"/>
          </ac:spMkLst>
        </pc:spChg>
        <pc:spChg chg="del">
          <ac:chgData name="Ron Meyer" userId="65e0fe92-5782-4809-b035-4f1ab31a5557" providerId="ADAL" clId="{512D665E-E495-4731-B344-6BAC037E3497}" dt="2024-06-15T10:37:56.572" v="2" actId="478"/>
          <ac:spMkLst>
            <pc:docMk/>
            <pc:sldMk cId="2043403935" sldId="256"/>
            <ac:spMk id="17" creationId="{C43931D4-DAB8-4962-BDEE-5F06D5A46978}"/>
          </ac:spMkLst>
        </pc:spChg>
        <pc:spChg chg="del">
          <ac:chgData name="Ron Meyer" userId="65e0fe92-5782-4809-b035-4f1ab31a5557" providerId="ADAL" clId="{512D665E-E495-4731-B344-6BAC037E3497}" dt="2024-06-15T10:37:56.572" v="2" actId="478"/>
          <ac:spMkLst>
            <pc:docMk/>
            <pc:sldMk cId="2043403935" sldId="256"/>
            <ac:spMk id="18" creationId="{A14EC606-7CAF-D430-A8BE-304C7ABB28E8}"/>
          </ac:spMkLst>
        </pc:spChg>
        <pc:spChg chg="del">
          <ac:chgData name="Ron Meyer" userId="65e0fe92-5782-4809-b035-4f1ab31a5557" providerId="ADAL" clId="{512D665E-E495-4731-B344-6BAC037E3497}" dt="2024-06-15T10:37:56.572" v="2" actId="478"/>
          <ac:spMkLst>
            <pc:docMk/>
            <pc:sldMk cId="2043403935" sldId="256"/>
            <ac:spMk id="19" creationId="{FD0EA9BB-BD72-DCB7-1AA8-25DBC98D7A66}"/>
          </ac:spMkLst>
        </pc:spChg>
        <pc:spChg chg="del">
          <ac:chgData name="Ron Meyer" userId="65e0fe92-5782-4809-b035-4f1ab31a5557" providerId="ADAL" clId="{512D665E-E495-4731-B344-6BAC037E3497}" dt="2024-06-15T10:37:56.572" v="2" actId="478"/>
          <ac:spMkLst>
            <pc:docMk/>
            <pc:sldMk cId="2043403935" sldId="256"/>
            <ac:spMk id="20" creationId="{79B5378F-FC91-7B2D-D9AA-154DBFE699D6}"/>
          </ac:spMkLst>
        </pc:spChg>
        <pc:spChg chg="del">
          <ac:chgData name="Ron Meyer" userId="65e0fe92-5782-4809-b035-4f1ab31a5557" providerId="ADAL" clId="{512D665E-E495-4731-B344-6BAC037E3497}" dt="2024-06-15T10:37:56.572" v="2" actId="478"/>
          <ac:spMkLst>
            <pc:docMk/>
            <pc:sldMk cId="2043403935" sldId="256"/>
            <ac:spMk id="21" creationId="{918AB78B-73D9-6B7C-4FFC-8C02B9598743}"/>
          </ac:spMkLst>
        </pc:spChg>
      </pc:sldChg>
    </pc:docChg>
  </pc:docChgLst>
  <pc:docChgLst>
    <pc:chgData name="Ron Meyer" userId="65e0fe92-5782-4809-b035-4f1ab31a5557" providerId="ADAL" clId="{BA5CD3A8-8E80-4F84-A9C0-D4E9E97F1B1C}"/>
    <pc:docChg chg="undo custSel modSld">
      <pc:chgData name="Ron Meyer" userId="65e0fe92-5782-4809-b035-4f1ab31a5557" providerId="ADAL" clId="{BA5CD3A8-8E80-4F84-A9C0-D4E9E97F1B1C}" dt="2025-04-16T14:55:06.734" v="23" actId="164"/>
      <pc:docMkLst>
        <pc:docMk/>
      </pc:docMkLst>
      <pc:sldChg chg="addSp modSp mod modAnim">
        <pc:chgData name="Ron Meyer" userId="65e0fe92-5782-4809-b035-4f1ab31a5557" providerId="ADAL" clId="{BA5CD3A8-8E80-4F84-A9C0-D4E9E97F1B1C}" dt="2025-04-16T14:55:06.734" v="23" actId="164"/>
        <pc:sldMkLst>
          <pc:docMk/>
          <pc:sldMk cId="2043403935" sldId="256"/>
        </pc:sldMkLst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2" creationId="{C6E85B0B-E938-04D5-44E5-498E8E7AF07B}"/>
          </ac:spMkLst>
        </pc:spChg>
        <pc:spChg chg="mod">
          <ac:chgData name="Ron Meyer" userId="65e0fe92-5782-4809-b035-4f1ab31a5557" providerId="ADAL" clId="{BA5CD3A8-8E80-4F84-A9C0-D4E9E97F1B1C}" dt="2025-04-16T14:52:17.683" v="1" actId="1582"/>
          <ac:spMkLst>
            <pc:docMk/>
            <pc:sldMk cId="2043403935" sldId="256"/>
            <ac:spMk id="304" creationId="{C4B3A1F4-CDAC-8267-9C0B-713435638A35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08" creationId="{BD651926-C23B-8E04-C1AE-970A8C2096CD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09" creationId="{F32B4320-8C94-AE03-35A0-0B9B037662D9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11" creationId="{78BAF45E-01F6-54CA-2079-368C218603D2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12" creationId="{9C9A9A87-446A-4966-A215-79C0F1E8E004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14" creationId="{57A4BD76-4F96-169B-968C-5C0FFE2A6287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15" creationId="{3DC1C204-AEF1-3884-3B91-D9D3FD09E506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17" creationId="{64541A16-53D1-9F34-E9FB-044DC15356EC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18" creationId="{B84BF7EA-496D-0E70-4E31-C04157CE62C9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20" creationId="{BFCC0A5C-1DF7-0222-C8AA-C04CC4703475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21" creationId="{FEF003B3-AC1C-B8FF-2404-F5805B8F28B0}"/>
          </ac:spMkLst>
        </pc:spChg>
        <pc:spChg chg="mod">
          <ac:chgData name="Ron Meyer" userId="65e0fe92-5782-4809-b035-4f1ab31a5557" providerId="ADAL" clId="{BA5CD3A8-8E80-4F84-A9C0-D4E9E97F1B1C}" dt="2025-04-16T14:52:33.421" v="3" actId="1582"/>
          <ac:spMkLst>
            <pc:docMk/>
            <pc:sldMk cId="2043403935" sldId="256"/>
            <ac:spMk id="323" creationId="{E27FD82F-C9BD-A346-2A07-5BDFB62E67CC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27" creationId="{2A107106-6158-D159-56B6-DC2CD3A61BCC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28" creationId="{749E2034-A5BD-832A-C7B2-5832D73E2239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30" creationId="{436C12AC-841F-46E3-70D8-E3574D394367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31" creationId="{7ED84C15-BA53-E681-17CD-B81047DD44A0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33" creationId="{B57853A3-6F76-DE94-FE7D-FB174647B2A0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34" creationId="{D7CB344B-B2DA-9016-1658-D10DF38DCF00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36" creationId="{CBB58252-340F-245A-0418-CB5195AB0B92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37" creationId="{7C244393-6ABE-4DB0-60B8-070C09FE9647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39" creationId="{79ED0552-D007-6A2F-2524-84A25400D6A1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40" creationId="{5AB2A96A-FAEF-C3CF-B1B2-3CA91F46F2A1}"/>
          </ac:spMkLst>
        </pc:spChg>
        <pc:spChg chg="mod">
          <ac:chgData name="Ron Meyer" userId="65e0fe92-5782-4809-b035-4f1ab31a5557" providerId="ADAL" clId="{BA5CD3A8-8E80-4F84-A9C0-D4E9E97F1B1C}" dt="2025-04-16T14:52:56.011" v="7" actId="1582"/>
          <ac:spMkLst>
            <pc:docMk/>
            <pc:sldMk cId="2043403935" sldId="256"/>
            <ac:spMk id="342" creationId="{0DF51BDF-5CC0-1D4F-DB97-78A36028D1B2}"/>
          </ac:spMkLst>
        </pc:spChg>
        <pc:spChg chg="mod">
          <ac:chgData name="Ron Meyer" userId="65e0fe92-5782-4809-b035-4f1ab31a5557" providerId="ADAL" clId="{BA5CD3A8-8E80-4F84-A9C0-D4E9E97F1B1C}" dt="2025-04-16T14:52:44.325" v="5" actId="1582"/>
          <ac:spMkLst>
            <pc:docMk/>
            <pc:sldMk cId="2043403935" sldId="256"/>
            <ac:spMk id="346" creationId="{90359BF0-452D-949E-923C-5CCBB5716375}"/>
          </ac:spMkLst>
        </pc:spChg>
        <pc:spChg chg="mod">
          <ac:chgData name="Ron Meyer" userId="65e0fe92-5782-4809-b035-4f1ab31a5557" providerId="ADAL" clId="{BA5CD3A8-8E80-4F84-A9C0-D4E9E97F1B1C}" dt="2025-04-16T14:54:47.765" v="22" actId="1582"/>
          <ac:spMkLst>
            <pc:docMk/>
            <pc:sldMk cId="2043403935" sldId="256"/>
            <ac:spMk id="350" creationId="{4D04DBCB-6727-F559-6A8D-64E65E5AF02D}"/>
          </ac:spMkLst>
        </pc:spChg>
        <pc:spChg chg="mod">
          <ac:chgData name="Ron Meyer" userId="65e0fe92-5782-4809-b035-4f1ab31a5557" providerId="ADAL" clId="{BA5CD3A8-8E80-4F84-A9C0-D4E9E97F1B1C}" dt="2025-04-16T14:54:38.848" v="20" actId="208"/>
          <ac:spMkLst>
            <pc:docMk/>
            <pc:sldMk cId="2043403935" sldId="256"/>
            <ac:spMk id="351" creationId="{44FDBCC9-DA6A-C2F7-D322-49830739F276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53" creationId="{054DC00D-2264-89DB-28DA-68087861DFFA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54" creationId="{B16C3517-C89A-FDDB-C5E0-E7922E403D4A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56" creationId="{69448A6F-D27D-EDE1-DA4B-B256639F9053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57" creationId="{6D8C9DBA-F572-68CB-2400-AA157407963D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59" creationId="{831AB999-AF0E-D888-6468-42E0E52E85C3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60" creationId="{5EA7892A-C5E8-1F35-CB55-94B52BA48C34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62" creationId="{9516DEBB-B925-A1A7-14A1-CDD77D23FE40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63" creationId="{89FDECA9-0396-93E6-5778-2DA58F0DCB4B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65" creationId="{2582C005-0FA1-A58C-ED27-A838AFB5A912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66" creationId="{023DD77B-C5D5-08D3-D506-47862AC5DD35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68" creationId="{5015FBEA-2385-94F1-F5C4-E817D08B8EF8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69" creationId="{D16E280B-F09F-E49F-D962-AE52A08C0AB8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71" creationId="{566D8E7B-5132-49B9-F756-0D954DD71717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72" creationId="{1C0A030C-BA45-41E7-B41A-3CB1C7E9CD78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74" creationId="{6FE70035-280B-2E8D-B6ED-D9783F1DBB98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75" creationId="{0877F5AE-8A24-CCD1-92CE-DE20BBBF2F0F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77" creationId="{30082788-185D-B510-8532-3F17B420B67D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78" creationId="{C3A51708-F135-A695-3E23-464D55C78EF4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80" creationId="{D1FFFA69-5936-F184-8AB2-E498C6AF6882}"/>
          </ac:spMkLst>
        </pc:spChg>
        <pc:spChg chg="mod">
          <ac:chgData name="Ron Meyer" userId="65e0fe92-5782-4809-b035-4f1ab31a5557" providerId="ADAL" clId="{BA5CD3A8-8E80-4F84-A9C0-D4E9E97F1B1C}" dt="2025-04-16T14:55:06.734" v="23" actId="164"/>
          <ac:spMkLst>
            <pc:docMk/>
            <pc:sldMk cId="2043403935" sldId="256"/>
            <ac:spMk id="381" creationId="{A73E3523-D951-7B0B-8F93-FBD77F9287C3}"/>
          </ac:spMkLst>
        </pc:spChg>
        <pc:grpChg chg="add mod">
          <ac:chgData name="Ron Meyer" userId="65e0fe92-5782-4809-b035-4f1ab31a5557" providerId="ADAL" clId="{BA5CD3A8-8E80-4F84-A9C0-D4E9E97F1B1C}" dt="2025-04-16T14:55:06.734" v="23" actId="164"/>
          <ac:grpSpMkLst>
            <pc:docMk/>
            <pc:sldMk cId="2043403935" sldId="256"/>
            <ac:grpSpMk id="3" creationId="{4CCF8FB0-9374-5D91-B31B-B4ECE6562FA1}"/>
          </ac:grpSpMkLst>
        </pc:grpChg>
        <pc:grpChg chg="mod">
          <ac:chgData name="Ron Meyer" userId="65e0fe92-5782-4809-b035-4f1ab31a5557" providerId="ADAL" clId="{BA5CD3A8-8E80-4F84-A9C0-D4E9E97F1B1C}" dt="2025-04-16T14:55:06.734" v="23" actId="164"/>
          <ac:grpSpMkLst>
            <pc:docMk/>
            <pc:sldMk cId="2043403935" sldId="256"/>
            <ac:grpSpMk id="322" creationId="{A18ABDE9-59D9-812F-4CBF-7AEA1E73DF35}"/>
          </ac:grpSpMkLst>
        </pc:grpChg>
        <pc:grpChg chg="mod">
          <ac:chgData name="Ron Meyer" userId="65e0fe92-5782-4809-b035-4f1ab31a5557" providerId="ADAL" clId="{BA5CD3A8-8E80-4F84-A9C0-D4E9E97F1B1C}" dt="2025-04-16T14:55:06.734" v="23" actId="164"/>
          <ac:grpSpMkLst>
            <pc:docMk/>
            <pc:sldMk cId="2043403935" sldId="256"/>
            <ac:grpSpMk id="345" creationId="{497A0C22-4B16-6FAD-5DE7-1D71B514B382}"/>
          </ac:grpSpMkLst>
        </pc:grpChg>
        <pc:grpChg chg="mod">
          <ac:chgData name="Ron Meyer" userId="65e0fe92-5782-4809-b035-4f1ab31a5557" providerId="ADAL" clId="{BA5CD3A8-8E80-4F84-A9C0-D4E9E97F1B1C}" dt="2025-04-16T14:55:06.734" v="23" actId="164"/>
          <ac:grpSpMkLst>
            <pc:docMk/>
            <pc:sldMk cId="2043403935" sldId="256"/>
            <ac:grpSpMk id="349" creationId="{26A54D21-4676-4B1E-3472-240134E2CA5B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4942" y="824885"/>
            <a:ext cx="6749654" cy="1754776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4942" y="2647331"/>
            <a:ext cx="6749654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50789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23687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295" y="268350"/>
            <a:ext cx="1940525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8718" y="268350"/>
            <a:ext cx="5709082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73809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6339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31" y="1256579"/>
            <a:ext cx="7762102" cy="209663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031" y="3373044"/>
            <a:ext cx="7762102" cy="1102568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32202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718" y="1341750"/>
            <a:ext cx="3824804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016" y="1341750"/>
            <a:ext cx="3824804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55617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0" y="268350"/>
            <a:ext cx="7762102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891" y="1235577"/>
            <a:ext cx="380722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91" y="1841114"/>
            <a:ext cx="380722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6016" y="1235577"/>
            <a:ext cx="382597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016" y="1841114"/>
            <a:ext cx="382597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64811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4800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31012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336021"/>
            <a:ext cx="2902585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725712"/>
            <a:ext cx="4556016" cy="3581889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1512094"/>
            <a:ext cx="2902585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600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336021"/>
            <a:ext cx="2902585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25976" y="725712"/>
            <a:ext cx="4556016" cy="3581889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1512094"/>
            <a:ext cx="2902585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617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268350"/>
            <a:ext cx="7762102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1341750"/>
            <a:ext cx="7762102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718" y="4671624"/>
            <a:ext cx="2024896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1097" y="4671624"/>
            <a:ext cx="3037344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5924" y="4671624"/>
            <a:ext cx="2024896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4660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" name="Group 302">
            <a:extLst>
              <a:ext uri="{FF2B5EF4-FFF2-40B4-BE49-F238E27FC236}">
                <a16:creationId xmlns:a16="http://schemas.microsoft.com/office/drawing/2014/main" id="{ECEE9271-B6D5-6842-A98E-CE6ACD38368E}"/>
              </a:ext>
            </a:extLst>
          </p:cNvPr>
          <p:cNvGrpSpPr/>
          <p:nvPr/>
        </p:nvGrpSpPr>
        <p:grpSpPr>
          <a:xfrm>
            <a:off x="-185450" y="177396"/>
            <a:ext cx="5664012" cy="2716143"/>
            <a:chOff x="-145318" y="1556792"/>
            <a:chExt cx="5664012" cy="2716143"/>
          </a:xfrm>
        </p:grpSpPr>
        <p:sp>
          <p:nvSpPr>
            <p:cNvPr id="304" name="Ovaal 19">
              <a:extLst>
                <a:ext uri="{FF2B5EF4-FFF2-40B4-BE49-F238E27FC236}">
                  <a16:creationId xmlns:a16="http://schemas.microsoft.com/office/drawing/2014/main" id="{C4B3A1F4-CDAC-8267-9C0B-713435638A35}"/>
                </a:ext>
              </a:extLst>
            </p:cNvPr>
            <p:cNvSpPr/>
            <p:nvPr/>
          </p:nvSpPr>
          <p:spPr>
            <a:xfrm rot="1517961" flipV="1">
              <a:off x="-145318" y="1825938"/>
              <a:ext cx="5664012" cy="2446997"/>
            </a:xfrm>
            <a:prstGeom prst="ellipse">
              <a:avLst/>
            </a:prstGeom>
            <a:solidFill>
              <a:srgbClr val="A5BBE3">
                <a:alpha val="87451"/>
              </a:srgb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05" name="Tekstvak 22">
              <a:extLst>
                <a:ext uri="{FF2B5EF4-FFF2-40B4-BE49-F238E27FC236}">
                  <a16:creationId xmlns:a16="http://schemas.microsoft.com/office/drawing/2014/main" id="{570B304B-2A1F-A3E0-668B-B1BA2B87A446}"/>
                </a:ext>
              </a:extLst>
            </p:cNvPr>
            <p:cNvSpPr txBox="1"/>
            <p:nvPr/>
          </p:nvSpPr>
          <p:spPr>
            <a:xfrm>
              <a:off x="759861" y="1556792"/>
              <a:ext cx="7922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Energy</a:t>
              </a:r>
            </a:p>
          </p:txBody>
        </p:sp>
        <p:sp>
          <p:nvSpPr>
            <p:cNvPr id="306" name="Tekstvak 23">
              <a:extLst>
                <a:ext uri="{FF2B5EF4-FFF2-40B4-BE49-F238E27FC236}">
                  <a16:creationId xmlns:a16="http://schemas.microsoft.com/office/drawing/2014/main" id="{14FD028C-CA17-FDCB-5D72-C187EAC2D552}"/>
                </a:ext>
              </a:extLst>
            </p:cNvPr>
            <p:cNvSpPr txBox="1"/>
            <p:nvPr/>
          </p:nvSpPr>
          <p:spPr>
            <a:xfrm>
              <a:off x="3269994" y="2566198"/>
              <a:ext cx="10871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Vitality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Sustainability</a:t>
              </a:r>
            </a:p>
          </p:txBody>
        </p:sp>
      </p:grpSp>
      <p:grpSp>
        <p:nvGrpSpPr>
          <p:cNvPr id="341" name="Group 340">
            <a:extLst>
              <a:ext uri="{FF2B5EF4-FFF2-40B4-BE49-F238E27FC236}">
                <a16:creationId xmlns:a16="http://schemas.microsoft.com/office/drawing/2014/main" id="{D96F2DB1-D8DF-95AA-3813-05BAC98945AA}"/>
              </a:ext>
            </a:extLst>
          </p:cNvPr>
          <p:cNvGrpSpPr/>
          <p:nvPr/>
        </p:nvGrpSpPr>
        <p:grpSpPr>
          <a:xfrm>
            <a:off x="-185450" y="2150443"/>
            <a:ext cx="5664012" cy="2690786"/>
            <a:chOff x="-145318" y="3529839"/>
            <a:chExt cx="5664012" cy="2690786"/>
          </a:xfrm>
        </p:grpSpPr>
        <p:sp>
          <p:nvSpPr>
            <p:cNvPr id="342" name="Ovaal 19">
              <a:extLst>
                <a:ext uri="{FF2B5EF4-FFF2-40B4-BE49-F238E27FC236}">
                  <a16:creationId xmlns:a16="http://schemas.microsoft.com/office/drawing/2014/main" id="{0DF51BDF-5CC0-1D4F-DB97-78A36028D1B2}"/>
                </a:ext>
              </a:extLst>
            </p:cNvPr>
            <p:cNvSpPr/>
            <p:nvPr/>
          </p:nvSpPr>
          <p:spPr>
            <a:xfrm rot="20082039">
              <a:off x="-145318" y="3529839"/>
              <a:ext cx="5664012" cy="2446997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87451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43" name="Tekstvak 22">
              <a:extLst>
                <a:ext uri="{FF2B5EF4-FFF2-40B4-BE49-F238E27FC236}">
                  <a16:creationId xmlns:a16="http://schemas.microsoft.com/office/drawing/2014/main" id="{59BEFECB-F6FB-ADB6-36F2-1E85DA07A1C0}"/>
                </a:ext>
              </a:extLst>
            </p:cNvPr>
            <p:cNvSpPr txBox="1"/>
            <p:nvPr/>
          </p:nvSpPr>
          <p:spPr>
            <a:xfrm>
              <a:off x="606087" y="5912848"/>
              <a:ext cx="12586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Engagement</a:t>
              </a:r>
            </a:p>
          </p:txBody>
        </p:sp>
        <p:sp>
          <p:nvSpPr>
            <p:cNvPr id="344" name="Tekstvak 23">
              <a:extLst>
                <a:ext uri="{FF2B5EF4-FFF2-40B4-BE49-F238E27FC236}">
                  <a16:creationId xmlns:a16="http://schemas.microsoft.com/office/drawing/2014/main" id="{C9D9E885-3DA5-184D-7F14-D3F5F997E9E6}"/>
                </a:ext>
              </a:extLst>
            </p:cNvPr>
            <p:cNvSpPr txBox="1"/>
            <p:nvPr/>
          </p:nvSpPr>
          <p:spPr>
            <a:xfrm>
              <a:off x="3263883" y="4633972"/>
              <a:ext cx="10871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Motivational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Sustainability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CCF8FB0-9374-5D91-B31B-B4ECE6562FA1}"/>
              </a:ext>
            </a:extLst>
          </p:cNvPr>
          <p:cNvGrpSpPr/>
          <p:nvPr/>
        </p:nvGrpSpPr>
        <p:grpSpPr>
          <a:xfrm>
            <a:off x="196706" y="177396"/>
            <a:ext cx="8980470" cy="4650082"/>
            <a:chOff x="196706" y="177396"/>
            <a:chExt cx="8980470" cy="4650082"/>
          </a:xfrm>
        </p:grpSpPr>
        <p:sp>
          <p:nvSpPr>
            <p:cNvPr id="308" name="Ovaal 30">
              <a:extLst>
                <a:ext uri="{FF2B5EF4-FFF2-40B4-BE49-F238E27FC236}">
                  <a16:creationId xmlns:a16="http://schemas.microsoft.com/office/drawing/2014/main" id="{BD651926-C23B-8E04-C1AE-970A8C2096CD}"/>
                </a:ext>
              </a:extLst>
            </p:cNvPr>
            <p:cNvSpPr/>
            <p:nvPr/>
          </p:nvSpPr>
          <p:spPr>
            <a:xfrm>
              <a:off x="750260" y="1293604"/>
              <a:ext cx="1080000" cy="756000"/>
            </a:xfrm>
            <a:prstGeom prst="ellipse">
              <a:avLst/>
            </a:prstGeom>
            <a:solidFill>
              <a:srgbClr val="F0F4FA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09" name="Tekstvak 31">
              <a:extLst>
                <a:ext uri="{FF2B5EF4-FFF2-40B4-BE49-F238E27FC236}">
                  <a16:creationId xmlns:a16="http://schemas.microsoft.com/office/drawing/2014/main" id="{F32B4320-8C94-AE03-35A0-0B9B037662D9}"/>
                </a:ext>
              </a:extLst>
            </p:cNvPr>
            <p:cNvSpPr txBox="1"/>
            <p:nvPr/>
          </p:nvSpPr>
          <p:spPr>
            <a:xfrm>
              <a:off x="786759" y="1353407"/>
              <a:ext cx="100700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Mindfulness</a:t>
              </a:r>
            </a:p>
          </p:txBody>
        </p:sp>
        <p:sp>
          <p:nvSpPr>
            <p:cNvPr id="311" name="Ovaal 39">
              <a:extLst>
                <a:ext uri="{FF2B5EF4-FFF2-40B4-BE49-F238E27FC236}">
                  <a16:creationId xmlns:a16="http://schemas.microsoft.com/office/drawing/2014/main" id="{78BAF45E-01F6-54CA-2079-368C218603D2}"/>
                </a:ext>
              </a:extLst>
            </p:cNvPr>
            <p:cNvSpPr/>
            <p:nvPr/>
          </p:nvSpPr>
          <p:spPr>
            <a:xfrm>
              <a:off x="1877377" y="1293604"/>
              <a:ext cx="1080000" cy="756000"/>
            </a:xfrm>
            <a:prstGeom prst="ellipse">
              <a:avLst/>
            </a:prstGeom>
            <a:solidFill>
              <a:srgbClr val="F0F4FA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12" name="Tekstvak 40">
              <a:extLst>
                <a:ext uri="{FF2B5EF4-FFF2-40B4-BE49-F238E27FC236}">
                  <a16:creationId xmlns:a16="http://schemas.microsoft.com/office/drawing/2014/main" id="{9C9A9A87-446A-4966-A215-79C0F1E8E004}"/>
                </a:ext>
              </a:extLst>
            </p:cNvPr>
            <p:cNvSpPr txBox="1"/>
            <p:nvPr/>
          </p:nvSpPr>
          <p:spPr>
            <a:xfrm>
              <a:off x="2052918" y="1353407"/>
              <a:ext cx="77136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Nutrition</a:t>
              </a:r>
            </a:p>
          </p:txBody>
        </p:sp>
        <p:sp>
          <p:nvSpPr>
            <p:cNvPr id="314" name="Ovaal 32">
              <a:extLst>
                <a:ext uri="{FF2B5EF4-FFF2-40B4-BE49-F238E27FC236}">
                  <a16:creationId xmlns:a16="http://schemas.microsoft.com/office/drawing/2014/main" id="{57A4BD76-4F96-169B-968C-5C0FFE2A6287}"/>
                </a:ext>
              </a:extLst>
            </p:cNvPr>
            <p:cNvSpPr/>
            <p:nvPr/>
          </p:nvSpPr>
          <p:spPr>
            <a:xfrm>
              <a:off x="1327632" y="609516"/>
              <a:ext cx="1080000" cy="756000"/>
            </a:xfrm>
            <a:prstGeom prst="ellipse">
              <a:avLst/>
            </a:prstGeom>
            <a:solidFill>
              <a:srgbClr val="F0F4FA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15" name="Tekstvak 34">
              <a:extLst>
                <a:ext uri="{FF2B5EF4-FFF2-40B4-BE49-F238E27FC236}">
                  <a16:creationId xmlns:a16="http://schemas.microsoft.com/office/drawing/2014/main" id="{3DC1C204-AEF1-3884-3B91-D9D3FD09E506}"/>
                </a:ext>
              </a:extLst>
            </p:cNvPr>
            <p:cNvSpPr txBox="1"/>
            <p:nvPr/>
          </p:nvSpPr>
          <p:spPr>
            <a:xfrm>
              <a:off x="1410616" y="1045838"/>
              <a:ext cx="91403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Recreation</a:t>
              </a:r>
            </a:p>
          </p:txBody>
        </p:sp>
        <p:sp>
          <p:nvSpPr>
            <p:cNvPr id="317" name="Ovaal 36">
              <a:extLst>
                <a:ext uri="{FF2B5EF4-FFF2-40B4-BE49-F238E27FC236}">
                  <a16:creationId xmlns:a16="http://schemas.microsoft.com/office/drawing/2014/main" id="{64541A16-53D1-9F34-E9FB-044DC15356EC}"/>
                </a:ext>
              </a:extLst>
            </p:cNvPr>
            <p:cNvSpPr/>
            <p:nvPr/>
          </p:nvSpPr>
          <p:spPr>
            <a:xfrm>
              <a:off x="2443756" y="609516"/>
              <a:ext cx="1080000" cy="756000"/>
            </a:xfrm>
            <a:prstGeom prst="ellipse">
              <a:avLst/>
            </a:prstGeom>
            <a:solidFill>
              <a:srgbClr val="F0F4FA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18" name="Tekstvak 37">
              <a:extLst>
                <a:ext uri="{FF2B5EF4-FFF2-40B4-BE49-F238E27FC236}">
                  <a16:creationId xmlns:a16="http://schemas.microsoft.com/office/drawing/2014/main" id="{B84BF7EA-496D-0E70-4E31-C04157CE62C9}"/>
                </a:ext>
              </a:extLst>
            </p:cNvPr>
            <p:cNvSpPr txBox="1"/>
            <p:nvPr/>
          </p:nvSpPr>
          <p:spPr>
            <a:xfrm>
              <a:off x="2703070" y="1045838"/>
              <a:ext cx="5613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Sleep</a:t>
              </a:r>
            </a:p>
          </p:txBody>
        </p:sp>
        <p:sp>
          <p:nvSpPr>
            <p:cNvPr id="320" name="Ovaal 42">
              <a:extLst>
                <a:ext uri="{FF2B5EF4-FFF2-40B4-BE49-F238E27FC236}">
                  <a16:creationId xmlns:a16="http://schemas.microsoft.com/office/drawing/2014/main" id="{BFCC0A5C-1DF7-0222-C8AA-C04CC4703475}"/>
                </a:ext>
              </a:extLst>
            </p:cNvPr>
            <p:cNvSpPr/>
            <p:nvPr/>
          </p:nvSpPr>
          <p:spPr>
            <a:xfrm>
              <a:off x="196706" y="609516"/>
              <a:ext cx="1080000" cy="756000"/>
            </a:xfrm>
            <a:prstGeom prst="ellipse">
              <a:avLst/>
            </a:prstGeom>
            <a:solidFill>
              <a:srgbClr val="F0F4FA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21" name="Tekstvak 43">
              <a:extLst>
                <a:ext uri="{FF2B5EF4-FFF2-40B4-BE49-F238E27FC236}">
                  <a16:creationId xmlns:a16="http://schemas.microsoft.com/office/drawing/2014/main" id="{FEF003B3-AC1C-B8FF-2404-F5805B8F28B0}"/>
                </a:ext>
              </a:extLst>
            </p:cNvPr>
            <p:cNvSpPr txBox="1"/>
            <p:nvPr/>
          </p:nvSpPr>
          <p:spPr>
            <a:xfrm>
              <a:off x="397513" y="1045838"/>
              <a:ext cx="67839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Fitness</a:t>
              </a:r>
            </a:p>
          </p:txBody>
        </p:sp>
        <p:grpSp>
          <p:nvGrpSpPr>
            <p:cNvPr id="322" name="Group 321">
              <a:extLst>
                <a:ext uri="{FF2B5EF4-FFF2-40B4-BE49-F238E27FC236}">
                  <a16:creationId xmlns:a16="http://schemas.microsoft.com/office/drawing/2014/main" id="{A18ABDE9-59D9-812F-4CBF-7AEA1E73DF35}"/>
                </a:ext>
              </a:extLst>
            </p:cNvPr>
            <p:cNvGrpSpPr/>
            <p:nvPr/>
          </p:nvGrpSpPr>
          <p:grpSpPr>
            <a:xfrm>
              <a:off x="3513164" y="177396"/>
              <a:ext cx="5664012" cy="2716143"/>
              <a:chOff x="3553296" y="1556792"/>
              <a:chExt cx="5664012" cy="2716143"/>
            </a:xfrm>
          </p:grpSpPr>
          <p:sp>
            <p:nvSpPr>
              <p:cNvPr id="323" name="Ovaal 19">
                <a:extLst>
                  <a:ext uri="{FF2B5EF4-FFF2-40B4-BE49-F238E27FC236}">
                    <a16:creationId xmlns:a16="http://schemas.microsoft.com/office/drawing/2014/main" id="{E27FD82F-C9BD-A346-2A07-5BDFB62E67CC}"/>
                  </a:ext>
                </a:extLst>
              </p:cNvPr>
              <p:cNvSpPr/>
              <p:nvPr/>
            </p:nvSpPr>
            <p:spPr>
              <a:xfrm rot="20082039">
                <a:off x="3553296" y="1825938"/>
                <a:ext cx="5664012" cy="2446997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  <a:alpha val="78824"/>
                </a:schemeClr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24" name="Tekstvak 22">
                <a:extLst>
                  <a:ext uri="{FF2B5EF4-FFF2-40B4-BE49-F238E27FC236}">
                    <a16:creationId xmlns:a16="http://schemas.microsoft.com/office/drawing/2014/main" id="{2E0A5BE5-FD47-8E41-C4FB-DE445B20C621}"/>
                  </a:ext>
                </a:extLst>
              </p:cNvPr>
              <p:cNvSpPr txBox="1"/>
              <p:nvPr/>
            </p:nvSpPr>
            <p:spPr>
              <a:xfrm>
                <a:off x="7049761" y="1556792"/>
                <a:ext cx="15071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Embeddedness</a:t>
                </a:r>
              </a:p>
            </p:txBody>
          </p:sp>
          <p:sp>
            <p:nvSpPr>
              <p:cNvPr id="325" name="Tekstvak 23">
                <a:extLst>
                  <a:ext uri="{FF2B5EF4-FFF2-40B4-BE49-F238E27FC236}">
                    <a16:creationId xmlns:a16="http://schemas.microsoft.com/office/drawing/2014/main" id="{E6EEF8B0-2064-07C0-6090-242877BC6B84}"/>
                  </a:ext>
                </a:extLst>
              </p:cNvPr>
              <p:cNvSpPr txBox="1"/>
              <p:nvPr/>
            </p:nvSpPr>
            <p:spPr>
              <a:xfrm>
                <a:off x="4701091" y="2576517"/>
                <a:ext cx="10871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Relational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Sustainability</a:t>
                </a:r>
              </a:p>
            </p:txBody>
          </p:sp>
        </p:grpSp>
        <p:sp>
          <p:nvSpPr>
            <p:cNvPr id="327" name="Ovaal 30">
              <a:extLst>
                <a:ext uri="{FF2B5EF4-FFF2-40B4-BE49-F238E27FC236}">
                  <a16:creationId xmlns:a16="http://schemas.microsoft.com/office/drawing/2014/main" id="{2A107106-6158-D159-56B6-DC2CD3A61BCC}"/>
                </a:ext>
              </a:extLst>
            </p:cNvPr>
            <p:cNvSpPr/>
            <p:nvPr/>
          </p:nvSpPr>
          <p:spPr>
            <a:xfrm>
              <a:off x="6078852" y="1287651"/>
              <a:ext cx="1080000" cy="756000"/>
            </a:xfrm>
            <a:prstGeom prst="ellipse">
              <a:avLst/>
            </a:prstGeom>
            <a:solidFill>
              <a:srgbClr val="F0F4FA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28" name="Tekstvak 31">
              <a:extLst>
                <a:ext uri="{FF2B5EF4-FFF2-40B4-BE49-F238E27FC236}">
                  <a16:creationId xmlns:a16="http://schemas.microsoft.com/office/drawing/2014/main" id="{749E2034-A5BD-832A-C7B2-5832D73E2239}"/>
                </a:ext>
              </a:extLst>
            </p:cNvPr>
            <p:cNvSpPr txBox="1"/>
            <p:nvPr/>
          </p:nvSpPr>
          <p:spPr>
            <a:xfrm>
              <a:off x="6138596" y="1333704"/>
              <a:ext cx="96051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Community</a:t>
              </a:r>
            </a:p>
          </p:txBody>
        </p:sp>
        <p:sp>
          <p:nvSpPr>
            <p:cNvPr id="330" name="Ovaal 39">
              <a:extLst>
                <a:ext uri="{FF2B5EF4-FFF2-40B4-BE49-F238E27FC236}">
                  <a16:creationId xmlns:a16="http://schemas.microsoft.com/office/drawing/2014/main" id="{436C12AC-841F-46E3-70D8-E3574D394367}"/>
                </a:ext>
              </a:extLst>
            </p:cNvPr>
            <p:cNvSpPr/>
            <p:nvPr/>
          </p:nvSpPr>
          <p:spPr>
            <a:xfrm>
              <a:off x="7205969" y="1287651"/>
              <a:ext cx="1080000" cy="756000"/>
            </a:xfrm>
            <a:prstGeom prst="ellipse">
              <a:avLst/>
            </a:prstGeom>
            <a:solidFill>
              <a:srgbClr val="F0F4FA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31" name="Tekstvak 40">
              <a:extLst>
                <a:ext uri="{FF2B5EF4-FFF2-40B4-BE49-F238E27FC236}">
                  <a16:creationId xmlns:a16="http://schemas.microsoft.com/office/drawing/2014/main" id="{7ED84C15-BA53-E681-17CD-B81047DD44A0}"/>
                </a:ext>
              </a:extLst>
            </p:cNvPr>
            <p:cNvSpPr txBox="1"/>
            <p:nvPr/>
          </p:nvSpPr>
          <p:spPr>
            <a:xfrm>
              <a:off x="7276932" y="1320713"/>
              <a:ext cx="93807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Colleagues</a:t>
              </a:r>
            </a:p>
          </p:txBody>
        </p:sp>
        <p:sp>
          <p:nvSpPr>
            <p:cNvPr id="333" name="Ovaal 32">
              <a:extLst>
                <a:ext uri="{FF2B5EF4-FFF2-40B4-BE49-F238E27FC236}">
                  <a16:creationId xmlns:a16="http://schemas.microsoft.com/office/drawing/2014/main" id="{B57853A3-6F76-DE94-FE7D-FB174647B2A0}"/>
                </a:ext>
              </a:extLst>
            </p:cNvPr>
            <p:cNvSpPr/>
            <p:nvPr/>
          </p:nvSpPr>
          <p:spPr>
            <a:xfrm>
              <a:off x="6656224" y="603563"/>
              <a:ext cx="1080000" cy="756000"/>
            </a:xfrm>
            <a:prstGeom prst="ellipse">
              <a:avLst/>
            </a:prstGeom>
            <a:solidFill>
              <a:srgbClr val="F0F4FA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34" name="Tekstvak 34">
              <a:extLst>
                <a:ext uri="{FF2B5EF4-FFF2-40B4-BE49-F238E27FC236}">
                  <a16:creationId xmlns:a16="http://schemas.microsoft.com/office/drawing/2014/main" id="{D7CB344B-B2DA-9016-1658-D10DF38DCF00}"/>
                </a:ext>
              </a:extLst>
            </p:cNvPr>
            <p:cNvSpPr txBox="1"/>
            <p:nvPr/>
          </p:nvSpPr>
          <p:spPr>
            <a:xfrm>
              <a:off x="6881074" y="1033008"/>
              <a:ext cx="63030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Family</a:t>
              </a:r>
            </a:p>
          </p:txBody>
        </p:sp>
        <p:sp>
          <p:nvSpPr>
            <p:cNvPr id="336" name="Ovaal 36">
              <a:extLst>
                <a:ext uri="{FF2B5EF4-FFF2-40B4-BE49-F238E27FC236}">
                  <a16:creationId xmlns:a16="http://schemas.microsoft.com/office/drawing/2014/main" id="{CBB58252-340F-245A-0418-CB5195AB0B92}"/>
                </a:ext>
              </a:extLst>
            </p:cNvPr>
            <p:cNvSpPr/>
            <p:nvPr/>
          </p:nvSpPr>
          <p:spPr>
            <a:xfrm>
              <a:off x="7772348" y="603563"/>
              <a:ext cx="1080000" cy="756000"/>
            </a:xfrm>
            <a:prstGeom prst="ellipse">
              <a:avLst/>
            </a:prstGeom>
            <a:solidFill>
              <a:srgbClr val="F0F4FA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37" name="Tekstvak 37">
              <a:extLst>
                <a:ext uri="{FF2B5EF4-FFF2-40B4-BE49-F238E27FC236}">
                  <a16:creationId xmlns:a16="http://schemas.microsoft.com/office/drawing/2014/main" id="{7C244393-6ABE-4DB0-60B8-070C09FE9647}"/>
                </a:ext>
              </a:extLst>
            </p:cNvPr>
            <p:cNvSpPr txBox="1"/>
            <p:nvPr/>
          </p:nvSpPr>
          <p:spPr>
            <a:xfrm>
              <a:off x="7965138" y="1033008"/>
              <a:ext cx="69442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Friends</a:t>
              </a:r>
            </a:p>
          </p:txBody>
        </p:sp>
        <p:sp>
          <p:nvSpPr>
            <p:cNvPr id="339" name="Ovaal 42">
              <a:extLst>
                <a:ext uri="{FF2B5EF4-FFF2-40B4-BE49-F238E27FC236}">
                  <a16:creationId xmlns:a16="http://schemas.microsoft.com/office/drawing/2014/main" id="{79ED0552-D007-6A2F-2524-84A25400D6A1}"/>
                </a:ext>
              </a:extLst>
            </p:cNvPr>
            <p:cNvSpPr/>
            <p:nvPr/>
          </p:nvSpPr>
          <p:spPr>
            <a:xfrm>
              <a:off x="5525298" y="603563"/>
              <a:ext cx="1080000" cy="756000"/>
            </a:xfrm>
            <a:prstGeom prst="ellipse">
              <a:avLst/>
            </a:prstGeom>
            <a:solidFill>
              <a:srgbClr val="F0F4FA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40" name="Tekstvak 43">
              <a:extLst>
                <a:ext uri="{FF2B5EF4-FFF2-40B4-BE49-F238E27FC236}">
                  <a16:creationId xmlns:a16="http://schemas.microsoft.com/office/drawing/2014/main" id="{5AB2A96A-FAEF-C3CF-B1B2-3CA91F46F2A1}"/>
                </a:ext>
              </a:extLst>
            </p:cNvPr>
            <p:cNvSpPr txBox="1"/>
            <p:nvPr/>
          </p:nvSpPr>
          <p:spPr>
            <a:xfrm>
              <a:off x="5640343" y="1033008"/>
              <a:ext cx="8499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Partner(s)</a:t>
              </a:r>
            </a:p>
          </p:txBody>
        </p:sp>
        <p:grpSp>
          <p:nvGrpSpPr>
            <p:cNvPr id="345" name="Group 344">
              <a:extLst>
                <a:ext uri="{FF2B5EF4-FFF2-40B4-BE49-F238E27FC236}">
                  <a16:creationId xmlns:a16="http://schemas.microsoft.com/office/drawing/2014/main" id="{497A0C22-4B16-6FAD-5DE7-1D71B514B382}"/>
                </a:ext>
              </a:extLst>
            </p:cNvPr>
            <p:cNvGrpSpPr/>
            <p:nvPr/>
          </p:nvGrpSpPr>
          <p:grpSpPr>
            <a:xfrm>
              <a:off x="3513164" y="2120409"/>
              <a:ext cx="5664012" cy="2707069"/>
              <a:chOff x="3553296" y="3499805"/>
              <a:chExt cx="5664012" cy="2707069"/>
            </a:xfrm>
          </p:grpSpPr>
          <p:sp>
            <p:nvSpPr>
              <p:cNvPr id="346" name="Ovaal 19">
                <a:extLst>
                  <a:ext uri="{FF2B5EF4-FFF2-40B4-BE49-F238E27FC236}">
                    <a16:creationId xmlns:a16="http://schemas.microsoft.com/office/drawing/2014/main" id="{90359BF0-452D-949E-923C-5CCBB5716375}"/>
                  </a:ext>
                </a:extLst>
              </p:cNvPr>
              <p:cNvSpPr/>
              <p:nvPr/>
            </p:nvSpPr>
            <p:spPr>
              <a:xfrm rot="1517961" flipV="1">
                <a:off x="3553296" y="3499805"/>
                <a:ext cx="5664012" cy="2446997"/>
              </a:xfrm>
              <a:prstGeom prst="ellipse">
                <a:avLst/>
              </a:prstGeom>
              <a:solidFill>
                <a:srgbClr val="C9D7ED">
                  <a:alpha val="78824"/>
                </a:srgbClr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47" name="Tekstvak 22">
                <a:extLst>
                  <a:ext uri="{FF2B5EF4-FFF2-40B4-BE49-F238E27FC236}">
                    <a16:creationId xmlns:a16="http://schemas.microsoft.com/office/drawing/2014/main" id="{239B0BDA-B886-5BF8-F0EB-DA9DA70240D0}"/>
                  </a:ext>
                </a:extLst>
              </p:cNvPr>
              <p:cNvSpPr txBox="1"/>
              <p:nvPr/>
            </p:nvSpPr>
            <p:spPr>
              <a:xfrm>
                <a:off x="7083880" y="5899097"/>
                <a:ext cx="13484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Employability</a:t>
                </a:r>
              </a:p>
            </p:txBody>
          </p:sp>
          <p:sp>
            <p:nvSpPr>
              <p:cNvPr id="348" name="Tekstvak 23">
                <a:extLst>
                  <a:ext uri="{FF2B5EF4-FFF2-40B4-BE49-F238E27FC236}">
                    <a16:creationId xmlns:a16="http://schemas.microsoft.com/office/drawing/2014/main" id="{1E26D537-FD61-913C-29FA-B105F9147656}"/>
                  </a:ext>
                </a:extLst>
              </p:cNvPr>
              <p:cNvSpPr txBox="1"/>
              <p:nvPr/>
            </p:nvSpPr>
            <p:spPr>
              <a:xfrm>
                <a:off x="4792959" y="4633972"/>
                <a:ext cx="10871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Competence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Sustainability</a:t>
                </a:r>
              </a:p>
            </p:txBody>
          </p:sp>
        </p:grpSp>
        <p:grpSp>
          <p:nvGrpSpPr>
            <p:cNvPr id="349" name="Group 348">
              <a:extLst>
                <a:ext uri="{FF2B5EF4-FFF2-40B4-BE49-F238E27FC236}">
                  <a16:creationId xmlns:a16="http://schemas.microsoft.com/office/drawing/2014/main" id="{26A54D21-4676-4B1E-3472-240134E2CA5B}"/>
                </a:ext>
              </a:extLst>
            </p:cNvPr>
            <p:cNvGrpSpPr/>
            <p:nvPr/>
          </p:nvGrpSpPr>
          <p:grpSpPr>
            <a:xfrm>
              <a:off x="3667771" y="1723908"/>
              <a:ext cx="1620000" cy="1620000"/>
              <a:chOff x="3779912" y="3062965"/>
              <a:chExt cx="1620000" cy="1620000"/>
            </a:xfrm>
            <a:solidFill>
              <a:schemeClr val="accent1">
                <a:lumMod val="60000"/>
                <a:lumOff val="40000"/>
              </a:schemeClr>
            </a:solidFill>
          </p:grpSpPr>
          <p:sp>
            <p:nvSpPr>
              <p:cNvPr id="350" name="Ovaal 30">
                <a:extLst>
                  <a:ext uri="{FF2B5EF4-FFF2-40B4-BE49-F238E27FC236}">
                    <a16:creationId xmlns:a16="http://schemas.microsoft.com/office/drawing/2014/main" id="{4D04DBCB-6727-F559-6A8D-64E65E5AF02D}"/>
                  </a:ext>
                </a:extLst>
              </p:cNvPr>
              <p:cNvSpPr/>
              <p:nvPr/>
            </p:nvSpPr>
            <p:spPr>
              <a:xfrm>
                <a:off x="3779912" y="3062965"/>
                <a:ext cx="1620000" cy="1620000"/>
              </a:xfrm>
              <a:prstGeom prst="ellipse">
                <a:avLst/>
              </a:prstGeom>
              <a:grpFill/>
              <a:ln w="9525" cap="flat" cmpd="sng" algn="ctr">
                <a:solidFill>
                  <a:schemeClr val="accent1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51" name="Tekstvak 31">
                <a:extLst>
                  <a:ext uri="{FF2B5EF4-FFF2-40B4-BE49-F238E27FC236}">
                    <a16:creationId xmlns:a16="http://schemas.microsoft.com/office/drawing/2014/main" id="{44FDBCC9-DA6A-C2F7-D322-49830739F276}"/>
                  </a:ext>
                </a:extLst>
              </p:cNvPr>
              <p:cNvSpPr txBox="1"/>
              <p:nvPr/>
            </p:nvSpPr>
            <p:spPr>
              <a:xfrm>
                <a:off x="3995839" y="3597603"/>
                <a:ext cx="1188146" cy="52322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1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Sustainable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1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You</a:t>
                </a:r>
              </a:p>
            </p:txBody>
          </p:sp>
        </p:grpSp>
        <p:sp>
          <p:nvSpPr>
            <p:cNvPr id="353" name="Ovaal 30">
              <a:extLst>
                <a:ext uri="{FF2B5EF4-FFF2-40B4-BE49-F238E27FC236}">
                  <a16:creationId xmlns:a16="http://schemas.microsoft.com/office/drawing/2014/main" id="{054DC00D-2264-89DB-28DA-68087861DFFA}"/>
                </a:ext>
              </a:extLst>
            </p:cNvPr>
            <p:cNvSpPr/>
            <p:nvPr/>
          </p:nvSpPr>
          <p:spPr>
            <a:xfrm>
              <a:off x="6078852" y="2985708"/>
              <a:ext cx="1080000" cy="756000"/>
            </a:xfrm>
            <a:prstGeom prst="ellipse">
              <a:avLst/>
            </a:prstGeom>
            <a:solidFill>
              <a:srgbClr val="F0F4FA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54" name="Tekstvak 31">
              <a:extLst>
                <a:ext uri="{FF2B5EF4-FFF2-40B4-BE49-F238E27FC236}">
                  <a16:creationId xmlns:a16="http://schemas.microsoft.com/office/drawing/2014/main" id="{B16C3517-C89A-FDDB-C5E0-E7922E403D4A}"/>
                </a:ext>
              </a:extLst>
            </p:cNvPr>
            <p:cNvSpPr txBox="1"/>
            <p:nvPr/>
          </p:nvSpPr>
          <p:spPr>
            <a:xfrm>
              <a:off x="6149816" y="3396142"/>
              <a:ext cx="93807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Experience</a:t>
              </a:r>
            </a:p>
          </p:txBody>
        </p:sp>
        <p:sp>
          <p:nvSpPr>
            <p:cNvPr id="356" name="Ovaal 39">
              <a:extLst>
                <a:ext uri="{FF2B5EF4-FFF2-40B4-BE49-F238E27FC236}">
                  <a16:creationId xmlns:a16="http://schemas.microsoft.com/office/drawing/2014/main" id="{69448A6F-D27D-EDE1-DA4B-B256639F9053}"/>
                </a:ext>
              </a:extLst>
            </p:cNvPr>
            <p:cNvSpPr/>
            <p:nvPr/>
          </p:nvSpPr>
          <p:spPr>
            <a:xfrm>
              <a:off x="7205969" y="2985708"/>
              <a:ext cx="1080000" cy="756000"/>
            </a:xfrm>
            <a:prstGeom prst="ellipse">
              <a:avLst/>
            </a:prstGeom>
            <a:solidFill>
              <a:srgbClr val="F0F4FA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57" name="Tekstvak 40">
              <a:extLst>
                <a:ext uri="{FF2B5EF4-FFF2-40B4-BE49-F238E27FC236}">
                  <a16:creationId xmlns:a16="http://schemas.microsoft.com/office/drawing/2014/main" id="{6D8C9DBA-F572-68CB-2400-AA157407963D}"/>
                </a:ext>
              </a:extLst>
            </p:cNvPr>
            <p:cNvSpPr txBox="1"/>
            <p:nvPr/>
          </p:nvSpPr>
          <p:spPr>
            <a:xfrm>
              <a:off x="7426011" y="3396142"/>
              <a:ext cx="63991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Values</a:t>
              </a:r>
            </a:p>
          </p:txBody>
        </p:sp>
        <p:sp>
          <p:nvSpPr>
            <p:cNvPr id="359" name="Ovaal 32">
              <a:extLst>
                <a:ext uri="{FF2B5EF4-FFF2-40B4-BE49-F238E27FC236}">
                  <a16:creationId xmlns:a16="http://schemas.microsoft.com/office/drawing/2014/main" id="{831AB999-AF0E-D888-6468-42E0E52E85C3}"/>
                </a:ext>
              </a:extLst>
            </p:cNvPr>
            <p:cNvSpPr/>
            <p:nvPr/>
          </p:nvSpPr>
          <p:spPr>
            <a:xfrm>
              <a:off x="6656224" y="3669868"/>
              <a:ext cx="1080000" cy="756000"/>
            </a:xfrm>
            <a:prstGeom prst="ellipse">
              <a:avLst/>
            </a:prstGeom>
            <a:solidFill>
              <a:srgbClr val="F0F4FA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60" name="Tekstvak 34">
              <a:extLst>
                <a:ext uri="{FF2B5EF4-FFF2-40B4-BE49-F238E27FC236}">
                  <a16:creationId xmlns:a16="http://schemas.microsoft.com/office/drawing/2014/main" id="{5EA7892A-C5E8-1F35-CB55-94B52BA48C34}"/>
                </a:ext>
              </a:extLst>
            </p:cNvPr>
            <p:cNvSpPr txBox="1"/>
            <p:nvPr/>
          </p:nvSpPr>
          <p:spPr>
            <a:xfrm>
              <a:off x="6920347" y="3707429"/>
              <a:ext cx="55175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Skills</a:t>
              </a:r>
            </a:p>
          </p:txBody>
        </p:sp>
        <p:sp>
          <p:nvSpPr>
            <p:cNvPr id="362" name="Ovaal 36">
              <a:extLst>
                <a:ext uri="{FF2B5EF4-FFF2-40B4-BE49-F238E27FC236}">
                  <a16:creationId xmlns:a16="http://schemas.microsoft.com/office/drawing/2014/main" id="{9516DEBB-B925-A1A7-14A1-CDD77D23FE40}"/>
                </a:ext>
              </a:extLst>
            </p:cNvPr>
            <p:cNvSpPr/>
            <p:nvPr/>
          </p:nvSpPr>
          <p:spPr>
            <a:xfrm>
              <a:off x="7772348" y="3669868"/>
              <a:ext cx="1080000" cy="756000"/>
            </a:xfrm>
            <a:prstGeom prst="ellipse">
              <a:avLst/>
            </a:prstGeom>
            <a:solidFill>
              <a:srgbClr val="F0F4FA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63" name="Tekstvak 37">
              <a:extLst>
                <a:ext uri="{FF2B5EF4-FFF2-40B4-BE49-F238E27FC236}">
                  <a16:creationId xmlns:a16="http://schemas.microsoft.com/office/drawing/2014/main" id="{89FDECA9-0396-93E6-5778-2DA58F0DCB4B}"/>
                </a:ext>
              </a:extLst>
            </p:cNvPr>
            <p:cNvSpPr txBox="1"/>
            <p:nvPr/>
          </p:nvSpPr>
          <p:spPr>
            <a:xfrm>
              <a:off x="7953918" y="3707429"/>
              <a:ext cx="7168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Mindset</a:t>
              </a:r>
            </a:p>
          </p:txBody>
        </p:sp>
        <p:sp>
          <p:nvSpPr>
            <p:cNvPr id="365" name="Ovaal 42">
              <a:extLst>
                <a:ext uri="{FF2B5EF4-FFF2-40B4-BE49-F238E27FC236}">
                  <a16:creationId xmlns:a16="http://schemas.microsoft.com/office/drawing/2014/main" id="{2582C005-0FA1-A58C-ED27-A838AFB5A912}"/>
                </a:ext>
              </a:extLst>
            </p:cNvPr>
            <p:cNvSpPr/>
            <p:nvPr/>
          </p:nvSpPr>
          <p:spPr>
            <a:xfrm>
              <a:off x="5525298" y="3669868"/>
              <a:ext cx="1080000" cy="756000"/>
            </a:xfrm>
            <a:prstGeom prst="ellipse">
              <a:avLst/>
            </a:prstGeom>
            <a:solidFill>
              <a:srgbClr val="F0F4FA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66" name="Tekstvak 43">
              <a:extLst>
                <a:ext uri="{FF2B5EF4-FFF2-40B4-BE49-F238E27FC236}">
                  <a16:creationId xmlns:a16="http://schemas.microsoft.com/office/drawing/2014/main" id="{023DD77B-C5D5-08D3-D506-47862AC5DD35}"/>
                </a:ext>
              </a:extLst>
            </p:cNvPr>
            <p:cNvSpPr txBox="1"/>
            <p:nvPr/>
          </p:nvSpPr>
          <p:spPr>
            <a:xfrm>
              <a:off x="5596262" y="3707429"/>
              <a:ext cx="93807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Knowledge</a:t>
              </a:r>
            </a:p>
          </p:txBody>
        </p:sp>
        <p:sp>
          <p:nvSpPr>
            <p:cNvPr id="368" name="Ovaal 30">
              <a:extLst>
                <a:ext uri="{FF2B5EF4-FFF2-40B4-BE49-F238E27FC236}">
                  <a16:creationId xmlns:a16="http://schemas.microsoft.com/office/drawing/2014/main" id="{5015FBEA-2385-94F1-F5C4-E817D08B8EF8}"/>
                </a:ext>
              </a:extLst>
            </p:cNvPr>
            <p:cNvSpPr/>
            <p:nvPr/>
          </p:nvSpPr>
          <p:spPr>
            <a:xfrm>
              <a:off x="750260" y="2985708"/>
              <a:ext cx="1080000" cy="756000"/>
            </a:xfrm>
            <a:prstGeom prst="ellipse">
              <a:avLst/>
            </a:prstGeom>
            <a:solidFill>
              <a:srgbClr val="F0F4FA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69" name="Tekstvak 31">
              <a:extLst>
                <a:ext uri="{FF2B5EF4-FFF2-40B4-BE49-F238E27FC236}">
                  <a16:creationId xmlns:a16="http://schemas.microsoft.com/office/drawing/2014/main" id="{D16E280B-F09F-E49F-D962-AE52A08C0AB8}"/>
                </a:ext>
              </a:extLst>
            </p:cNvPr>
            <p:cNvSpPr txBox="1"/>
            <p:nvPr/>
          </p:nvSpPr>
          <p:spPr>
            <a:xfrm>
              <a:off x="903778" y="3376208"/>
              <a:ext cx="77296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Payment</a:t>
              </a:r>
            </a:p>
          </p:txBody>
        </p:sp>
        <p:sp>
          <p:nvSpPr>
            <p:cNvPr id="371" name="Ovaal 39">
              <a:extLst>
                <a:ext uri="{FF2B5EF4-FFF2-40B4-BE49-F238E27FC236}">
                  <a16:creationId xmlns:a16="http://schemas.microsoft.com/office/drawing/2014/main" id="{566D8E7B-5132-49B9-F756-0D954DD71717}"/>
                </a:ext>
              </a:extLst>
            </p:cNvPr>
            <p:cNvSpPr/>
            <p:nvPr/>
          </p:nvSpPr>
          <p:spPr>
            <a:xfrm>
              <a:off x="1877377" y="2985708"/>
              <a:ext cx="1080000" cy="756000"/>
            </a:xfrm>
            <a:prstGeom prst="ellipse">
              <a:avLst/>
            </a:prstGeom>
            <a:solidFill>
              <a:srgbClr val="F0F4FA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72" name="Tekstvak 40">
              <a:extLst>
                <a:ext uri="{FF2B5EF4-FFF2-40B4-BE49-F238E27FC236}">
                  <a16:creationId xmlns:a16="http://schemas.microsoft.com/office/drawing/2014/main" id="{1C0A030C-BA45-41E7-B41A-3CB1C7E9CD78}"/>
                </a:ext>
              </a:extLst>
            </p:cNvPr>
            <p:cNvSpPr txBox="1"/>
            <p:nvPr/>
          </p:nvSpPr>
          <p:spPr>
            <a:xfrm>
              <a:off x="1893839" y="3376208"/>
              <a:ext cx="104708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Appreciation</a:t>
              </a:r>
            </a:p>
          </p:txBody>
        </p:sp>
        <p:sp>
          <p:nvSpPr>
            <p:cNvPr id="374" name="Ovaal 32">
              <a:extLst>
                <a:ext uri="{FF2B5EF4-FFF2-40B4-BE49-F238E27FC236}">
                  <a16:creationId xmlns:a16="http://schemas.microsoft.com/office/drawing/2014/main" id="{6FE70035-280B-2E8D-B6ED-D9783F1DBB98}"/>
                </a:ext>
              </a:extLst>
            </p:cNvPr>
            <p:cNvSpPr/>
            <p:nvPr/>
          </p:nvSpPr>
          <p:spPr>
            <a:xfrm>
              <a:off x="1327632" y="3703252"/>
              <a:ext cx="1080000" cy="756000"/>
            </a:xfrm>
            <a:prstGeom prst="ellipse">
              <a:avLst/>
            </a:prstGeom>
            <a:solidFill>
              <a:srgbClr val="F0F4FA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75" name="Tekstvak 34">
              <a:extLst>
                <a:ext uri="{FF2B5EF4-FFF2-40B4-BE49-F238E27FC236}">
                  <a16:creationId xmlns:a16="http://schemas.microsoft.com/office/drawing/2014/main" id="{0877F5AE-8A24-CCD1-92CE-DE20BBBF2F0F}"/>
                </a:ext>
              </a:extLst>
            </p:cNvPr>
            <p:cNvSpPr txBox="1"/>
            <p:nvPr/>
          </p:nvSpPr>
          <p:spPr>
            <a:xfrm>
              <a:off x="1414625" y="3728054"/>
              <a:ext cx="90601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Enjoyment</a:t>
              </a:r>
            </a:p>
          </p:txBody>
        </p:sp>
        <p:sp>
          <p:nvSpPr>
            <p:cNvPr id="377" name="Ovaal 36">
              <a:extLst>
                <a:ext uri="{FF2B5EF4-FFF2-40B4-BE49-F238E27FC236}">
                  <a16:creationId xmlns:a16="http://schemas.microsoft.com/office/drawing/2014/main" id="{30082788-185D-B510-8532-3F17B420B67D}"/>
                </a:ext>
              </a:extLst>
            </p:cNvPr>
            <p:cNvSpPr/>
            <p:nvPr/>
          </p:nvSpPr>
          <p:spPr>
            <a:xfrm>
              <a:off x="2443756" y="3703252"/>
              <a:ext cx="1080000" cy="756000"/>
            </a:xfrm>
            <a:prstGeom prst="ellipse">
              <a:avLst/>
            </a:prstGeom>
            <a:solidFill>
              <a:srgbClr val="F0F4FA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78" name="Tekstvak 37">
              <a:extLst>
                <a:ext uri="{FF2B5EF4-FFF2-40B4-BE49-F238E27FC236}">
                  <a16:creationId xmlns:a16="http://schemas.microsoft.com/office/drawing/2014/main" id="{C3A51708-F135-A695-3E23-464D55C78EF4}"/>
                </a:ext>
              </a:extLst>
            </p:cNvPr>
            <p:cNvSpPr txBox="1"/>
            <p:nvPr/>
          </p:nvSpPr>
          <p:spPr>
            <a:xfrm>
              <a:off x="2468233" y="3728054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Contribution</a:t>
              </a:r>
            </a:p>
          </p:txBody>
        </p:sp>
        <p:sp>
          <p:nvSpPr>
            <p:cNvPr id="380" name="Ovaal 42">
              <a:extLst>
                <a:ext uri="{FF2B5EF4-FFF2-40B4-BE49-F238E27FC236}">
                  <a16:creationId xmlns:a16="http://schemas.microsoft.com/office/drawing/2014/main" id="{D1FFFA69-5936-F184-8AB2-E498C6AF6882}"/>
                </a:ext>
              </a:extLst>
            </p:cNvPr>
            <p:cNvSpPr/>
            <p:nvPr/>
          </p:nvSpPr>
          <p:spPr>
            <a:xfrm>
              <a:off x="196706" y="3669868"/>
              <a:ext cx="1080000" cy="756000"/>
            </a:xfrm>
            <a:prstGeom prst="ellipse">
              <a:avLst/>
            </a:prstGeom>
            <a:solidFill>
              <a:srgbClr val="F0F4FA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81" name="Tekstvak 43">
              <a:extLst>
                <a:ext uri="{FF2B5EF4-FFF2-40B4-BE49-F238E27FC236}">
                  <a16:creationId xmlns:a16="http://schemas.microsoft.com/office/drawing/2014/main" id="{A73E3523-D951-7B0B-8F93-FBD77F9287C3}"/>
                </a:ext>
              </a:extLst>
            </p:cNvPr>
            <p:cNvSpPr txBox="1"/>
            <p:nvPr/>
          </p:nvSpPr>
          <p:spPr>
            <a:xfrm>
              <a:off x="436787" y="3728054"/>
              <a:ext cx="59984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Talent</a:t>
              </a:r>
            </a:p>
          </p:txBody>
        </p:sp>
        <p:sp>
          <p:nvSpPr>
            <p:cNvPr id="2" name="TextBox 54">
              <a:extLst>
                <a:ext uri="{FF2B5EF4-FFF2-40B4-BE49-F238E27FC236}">
                  <a16:creationId xmlns:a16="http://schemas.microsoft.com/office/drawing/2014/main" id="{C6E85B0B-E938-04D5-44E5-498E8E7AF07B}"/>
                </a:ext>
              </a:extLst>
            </p:cNvPr>
            <p:cNvSpPr txBox="1"/>
            <p:nvPr/>
          </p:nvSpPr>
          <p:spPr>
            <a:xfrm>
              <a:off x="3977831" y="3009755"/>
              <a:ext cx="1043877" cy="230832"/>
            </a:xfrm>
            <a:prstGeom prst="rect">
              <a:avLst/>
            </a:prstGeom>
            <a:noFill/>
          </p:spPr>
          <p:txBody>
            <a:bodyPr spcFirstLastPara="1" wrap="none" numCol="1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900" i="1" dirty="0">
                  <a:solidFill>
                    <a:schemeClr val="bg1"/>
                  </a:solidFill>
                </a:rPr>
                <a:t>©Ron Meyer 2022</a:t>
              </a:r>
              <a:endParaRPr lang="en-GB" sz="9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340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6C8CE1E-61A0-442A-9C45-74E6111FE799}"/>
</file>

<file path=customXml/itemProps2.xml><?xml version="1.0" encoding="utf-8"?>
<ds:datastoreItem xmlns:ds="http://schemas.openxmlformats.org/officeDocument/2006/customXml" ds:itemID="{5D84D266-2D25-4A16-AF7D-05F745AD8C06}"/>
</file>

<file path=customXml/itemProps3.xml><?xml version="1.0" encoding="utf-8"?>
<ds:datastoreItem xmlns:ds="http://schemas.openxmlformats.org/officeDocument/2006/customXml" ds:itemID="{C5971D3D-492B-42A4-992D-609A3BCB9C4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41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4</cp:revision>
  <dcterms:created xsi:type="dcterms:W3CDTF">2022-05-31T06:36:37Z</dcterms:created>
  <dcterms:modified xsi:type="dcterms:W3CDTF">2025-04-16T14:55:10Z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