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8999538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476CA7-D618-40EA-9EFB-359D5C4E2DAF}" v="1" dt="2025-04-16T14:56:15.3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3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332293A1-2C8A-42F2-BA24-4B21FBA77737}"/>
    <pc:docChg chg="custSel modSld">
      <pc:chgData name="Ron Meyer" userId="65e0fe92-5782-4809-b035-4f1ab31a5557" providerId="ADAL" clId="{332293A1-2C8A-42F2-BA24-4B21FBA77737}" dt="2022-06-18T20:38:28.953" v="54" actId="948"/>
      <pc:docMkLst>
        <pc:docMk/>
      </pc:docMkLst>
      <pc:sldChg chg="addSp delSp modSp mod delAnim modAnim">
        <pc:chgData name="Ron Meyer" userId="65e0fe92-5782-4809-b035-4f1ab31a5557" providerId="ADAL" clId="{332293A1-2C8A-42F2-BA24-4B21FBA77737}" dt="2022-06-18T20:38:28.953" v="54" actId="948"/>
        <pc:sldMkLst>
          <pc:docMk/>
          <pc:sldMk cId="2043403935" sldId="256"/>
        </pc:sldMkLst>
        <pc:spChg chg="del">
          <ac:chgData name="Ron Meyer" userId="65e0fe92-5782-4809-b035-4f1ab31a5557" providerId="ADAL" clId="{332293A1-2C8A-42F2-BA24-4B21FBA77737}" dt="2022-06-18T20:31:22.987" v="0" actId="478"/>
          <ac:spMkLst>
            <pc:docMk/>
            <pc:sldMk cId="2043403935" sldId="256"/>
            <ac:spMk id="32" creationId="{1E7A3ABC-1A73-4E4C-9233-42F7B5E2D9D6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34" creationId="{0B4A06AA-284B-0381-38C5-FBD9FFEAE03C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35" creationId="{417D1AD9-E48B-085C-EBBF-99661D02C18D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36" creationId="{A3361771-07AE-E08D-177F-0805B0BDF277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38" creationId="{86CCCD2F-D23A-2BE2-E202-523F9AD031BA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39" creationId="{D55E7F5E-1541-8577-0065-D82047E9DC84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41" creationId="{4EE12534-2E4E-42BB-F981-1D0133959109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42" creationId="{8CC7F1F1-9B2F-5260-C7BE-7E5D397A7E65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44" creationId="{DA6E422E-9388-CE1E-5D9C-313F7A62E81D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45" creationId="{4B6EC687-5A0E-0D78-1D13-380196089F2D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47" creationId="{DFE0A9E4-5BCB-B274-9F93-85EE2729D3F1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48" creationId="{485004FF-A184-BAA4-42DF-EF9859E53075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50" creationId="{FFE91CE7-4723-8688-53EB-AD7FB98AB65F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51" creationId="{091C0B12-CDC8-9A0F-A7BB-CA3A2ABF349A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53" creationId="{27195682-9325-BE9D-D27A-473769535C42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54" creationId="{4831A052-55DF-B162-E3D8-418CAE6A3F45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55" creationId="{06E0C9DB-BD36-D63A-7F5E-B7693125D0E1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57" creationId="{E98AADAC-8BD4-60B0-1A8D-ABCD101EB550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58" creationId="{F4AD4F2D-F761-5249-C607-33D2C198A4E4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60" creationId="{87C8B20B-4C48-5964-D36B-6C58BE94178E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61" creationId="{A8361904-40F7-ED46-8033-CB662FB61BCF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63" creationId="{FAAC8A2B-8EC4-EAF0-2111-5EB92D5D50CD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64" creationId="{6D6EEA6F-7BA5-1BA6-3E7B-6DE8F53E3514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66" creationId="{E8C9B3B6-A815-6B54-D257-C06E45AC55E4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67" creationId="{76E4B243-0B91-BA1B-FA3B-7BBA11493021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69" creationId="{DB52F737-2518-0BCC-6856-AE23BC04A7BD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70" creationId="{BBA65F0E-36BC-3269-50FD-5425B2910C49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72" creationId="{F2BF6BF2-F1C9-EB30-6666-BD2004BDDE60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73" creationId="{03E767D5-7B6D-4463-AEE8-8D12D292173F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74" creationId="{B7AFC10E-CA41-81F4-466E-E2BC8A4E180A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76" creationId="{2D02691B-114D-53D7-E438-1B9A442DD908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77" creationId="{84715A4B-AF40-D7A8-2A72-02ACDC553C48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78" creationId="{38FE5BF6-DFEB-3761-F4DE-CC98F1251CDD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80" creationId="{96FBCC9F-8DC1-151F-C9E3-837697C2285C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81" creationId="{99857E10-3AB2-0E40-B516-D54A64EE7554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83" creationId="{1EBB2124-DEC8-28F3-FA4C-C0AB4BD532EB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84" creationId="{EA162416-3821-86C7-A8D3-B7AFA334C80F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86" creationId="{5C692B99-E494-5C5C-7B7A-0610F6B34165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87" creationId="{F32483D0-374A-E688-A002-6EE1F9EBFE91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89" creationId="{79117F18-B33A-6FE8-2E74-727A8D6BB791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90" creationId="{6BD39C8B-68D8-7D24-C403-802066EF2DF6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92" creationId="{841DD3CF-7DEC-A4AE-BBD2-E6FC431A6637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93" creationId="{6D576A5B-2BD5-2005-DAC4-926EF777FA61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95" creationId="{820FA3FD-9B90-E0A0-63BE-C66DE1E11589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96" creationId="{AA85FF14-C03B-1D01-DE87-49386F00042F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98" creationId="{D7574FF8-BEDB-7D80-4EBB-451C2DEF38E9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99" creationId="{C6F9009D-34AC-B847-8E81-9D204FA1AB33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101" creationId="{D5A89EA7-D7B2-8C92-94C1-37CB53ABC6B6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102" creationId="{51B7505B-1CA3-2B85-893D-DF0796C7CB0B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104" creationId="{6A6DF9CB-BC13-51C5-3709-57E911F10D3F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105" creationId="{AD9FD10E-12D9-2134-7F96-11858EA51EE9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107" creationId="{11C3CEA3-C073-E396-5233-EA2AC3E06C93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108" creationId="{C306C9BD-560A-5399-2D5D-BC09FA969276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110" creationId="{E927E0BE-B3A3-5059-B68C-9B3793121CCE}"/>
          </ac:spMkLst>
        </pc:spChg>
        <pc:spChg chg="mod">
          <ac:chgData name="Ron Meyer" userId="65e0fe92-5782-4809-b035-4f1ab31a5557" providerId="ADAL" clId="{332293A1-2C8A-42F2-BA24-4B21FBA77737}" dt="2022-06-18T20:31:26.518" v="1"/>
          <ac:spMkLst>
            <pc:docMk/>
            <pc:sldMk cId="2043403935" sldId="256"/>
            <ac:spMk id="111" creationId="{9BE44BDA-D149-88F9-DAD2-EBCBF0720E47}"/>
          </ac:spMkLst>
        </pc:spChg>
        <pc:spChg chg="add del mod">
          <ac:chgData name="Ron Meyer" userId="65e0fe92-5782-4809-b035-4f1ab31a5557" providerId="ADAL" clId="{332293A1-2C8A-42F2-BA24-4B21FBA77737}" dt="2022-06-18T20:31:28.836" v="2"/>
          <ac:spMkLst>
            <pc:docMk/>
            <pc:sldMk cId="2043403935" sldId="256"/>
            <ac:spMk id="112" creationId="{EFF74A67-BF51-3A9C-34F4-C9F56FCEEE2A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14" creationId="{07788DEE-BE94-CDCC-4075-7556C510084C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15" creationId="{3339A5DF-C487-F64F-2B2C-190012450E79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16" creationId="{86B6C3AB-21F0-09DF-8455-4F5FCD05AC9E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18" creationId="{3DC0AA2A-332C-1681-2199-5A663A393090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19" creationId="{7034992B-68F4-ECF3-FC81-5B725ACE442E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21" creationId="{A3F2F76B-2266-2872-CF43-970084B47E21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22" creationId="{56B7421B-A58D-C9A0-B687-5053AB221D3D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24" creationId="{3E634626-26B3-5EE1-F44D-B42490038EC3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25" creationId="{4A282CF8-8677-C914-C55D-A3A28C594380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27" creationId="{2EB97B63-9B29-9975-108E-F17D48B8DC31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28" creationId="{FAA1297B-CDB6-1001-754F-E226079B9BBF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30" creationId="{14A85435-A44E-65D3-C19C-2D1FF8E8E030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31" creationId="{0C4B869F-8564-DC0D-ADB7-EE238FD78582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33" creationId="{3CE93B36-389A-CFCA-E7D1-3FA48C18BEF4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34" creationId="{5CF22576-C134-703D-4F03-834C3A1F9108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35" creationId="{A81C9F0F-22A3-A394-4AFB-C9FECE59AEB3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37" creationId="{58C21843-F9A7-227B-59FA-C9660FBBBC30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38" creationId="{C683DCAC-0FDC-4FB6-841D-929EE67AAB89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40" creationId="{1A5998A3-0C7B-47D8-EBE6-047A731ACEC2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41" creationId="{E74124B0-3993-4081-0603-E9DA51AB33E6}"/>
          </ac:spMkLst>
        </pc:spChg>
        <pc:spChg chg="del">
          <ac:chgData name="Ron Meyer" userId="65e0fe92-5782-4809-b035-4f1ab31a5557" providerId="ADAL" clId="{332293A1-2C8A-42F2-BA24-4B21FBA77737}" dt="2022-06-18T20:31:22.987" v="0" actId="478"/>
          <ac:spMkLst>
            <pc:docMk/>
            <pc:sldMk cId="2043403935" sldId="256"/>
            <ac:spMk id="168" creationId="{EAA15DA2-AA3E-487E-83D7-04FD544E57BC}"/>
          </ac:spMkLst>
        </pc:spChg>
        <pc:spChg chg="del">
          <ac:chgData name="Ron Meyer" userId="65e0fe92-5782-4809-b035-4f1ab31a5557" providerId="ADAL" clId="{332293A1-2C8A-42F2-BA24-4B21FBA77737}" dt="2022-06-18T20:31:22.987" v="0" actId="478"/>
          <ac:spMkLst>
            <pc:docMk/>
            <pc:sldMk cId="2043403935" sldId="256"/>
            <ac:spMk id="169" creationId="{CB03DDAE-A692-478F-B0DD-833B176A2F26}"/>
          </ac:spMkLst>
        </pc:spChg>
        <pc:spChg chg="del">
          <ac:chgData name="Ron Meyer" userId="65e0fe92-5782-4809-b035-4f1ab31a5557" providerId="ADAL" clId="{332293A1-2C8A-42F2-BA24-4B21FBA77737}" dt="2022-06-18T20:31:22.987" v="0" actId="478"/>
          <ac:spMkLst>
            <pc:docMk/>
            <pc:sldMk cId="2043403935" sldId="256"/>
            <ac:spMk id="170" creationId="{4BEDCB4B-5CB6-4EEA-818C-9816277512F2}"/>
          </ac:spMkLst>
        </pc:spChg>
        <pc:spChg chg="del">
          <ac:chgData name="Ron Meyer" userId="65e0fe92-5782-4809-b035-4f1ab31a5557" providerId="ADAL" clId="{332293A1-2C8A-42F2-BA24-4B21FBA77737}" dt="2022-06-18T20:31:22.987" v="0" actId="478"/>
          <ac:spMkLst>
            <pc:docMk/>
            <pc:sldMk cId="2043403935" sldId="256"/>
            <ac:spMk id="171" creationId="{72BE0582-6A05-4075-ADB3-D9C184603167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73" creationId="{A2E2B6A7-742E-33A5-8380-FC0425181E49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74" creationId="{7157BD94-674C-FE0C-C530-43E413C114DC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76" creationId="{E410157C-94CB-C2B2-B2BC-73B00EA81B2D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77" creationId="{63DB4697-1909-F406-AC0A-4699E68EDA53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79" creationId="{F3A8AA4E-74FC-5358-522D-A57BFFA1CFA7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80" creationId="{2970F952-BE8C-FB23-1297-9445754B2F79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82" creationId="{0D8A49B0-16F0-BBD7-6308-0620F5FF721E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83" creationId="{B1ABF513-4BB6-BECF-6F47-D1A68BC0D406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84" creationId="{475E7049-FF9A-BA77-A420-DB252568AC0A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86" creationId="{DD914E93-F9C6-98E8-09FD-BAC65D2C9488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87" creationId="{B459A732-574F-DBD5-CD9F-5F60937E6FA1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88" creationId="{2335053A-0FC1-5D30-B15F-68F5DEF6B136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90" creationId="{B9A3E550-2E1D-A07F-B3E3-52D9EA259FD1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91" creationId="{72346EE9-847E-60CB-68D3-8AD7ACD968DB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93" creationId="{F63E3F9D-AFD4-6829-2C2C-31DECB31C117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94" creationId="{9578B27B-D7E3-5B42-15A2-29E63313D423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96" creationId="{7B7F95D5-12E3-0C6C-C617-9AEFFA345003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97" creationId="{A2340138-8B07-605F-1F93-D6019994F83E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199" creationId="{C22C0B56-9027-E4BE-59F3-F3CE6F752636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200" creationId="{5DE9BC20-4E08-33CF-AA8F-546ACCB89CF6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202" creationId="{74671DAF-9F5D-A45F-E6DD-41E150819E3A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203" creationId="{28DD44CD-2313-20FB-3080-6168E11BC5B8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205" creationId="{B2AD249F-B162-68E6-738A-AF73FD4A72C1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206" creationId="{F766EA04-7C39-858D-EEFE-9FA681758CCD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208" creationId="{58678F5D-42A9-618E-CA16-62175F77342C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209" creationId="{AF7ECD0F-E49F-4EB9-E788-396AFFEA0F46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211" creationId="{32C8BB85-CC19-C5B8-4D47-61E497567167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212" creationId="{45E7D96B-4F8F-C421-96FD-17945C88C7F5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214" creationId="{B76B4237-79D8-0DAB-2BF0-4E9D35D8494B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215" creationId="{C04CC744-29FB-4291-2CBE-516FF6C6E454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217" creationId="{11988AF5-EFB4-08D9-4FF2-7286D0F45B42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218" creationId="{65B83142-4FA4-78BF-1E42-0A57993BA22C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220" creationId="{09E8C6F3-5F24-FF84-56D5-0B8C450C2EE6}"/>
          </ac:spMkLst>
        </pc:spChg>
        <pc:spChg chg="mod">
          <ac:chgData name="Ron Meyer" userId="65e0fe92-5782-4809-b035-4f1ab31a5557" providerId="ADAL" clId="{332293A1-2C8A-42F2-BA24-4B21FBA77737}" dt="2022-06-18T20:31:32.622" v="3"/>
          <ac:spMkLst>
            <pc:docMk/>
            <pc:sldMk cId="2043403935" sldId="256"/>
            <ac:spMk id="221" creationId="{2D526F0E-689E-5D11-AFE7-068B9AB54D41}"/>
          </ac:spMkLst>
        </pc:spChg>
        <pc:spChg chg="add del mod">
          <ac:chgData name="Ron Meyer" userId="65e0fe92-5782-4809-b035-4f1ab31a5557" providerId="ADAL" clId="{332293A1-2C8A-42F2-BA24-4B21FBA77737}" dt="2022-06-18T20:32:16.626" v="5" actId="21"/>
          <ac:spMkLst>
            <pc:docMk/>
            <pc:sldMk cId="2043403935" sldId="256"/>
            <ac:spMk id="222" creationId="{A222DD88-901A-7FBE-EF02-5E4F23C54571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24" creationId="{6562B5BC-BEBC-CFE2-6A3F-52124226118E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25" creationId="{38566CC3-D2CF-4CE3-F828-5248A9527B17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26" creationId="{C825AADF-1BB1-ADBD-6407-FDDEA31D0E98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28" creationId="{2DCEC44E-53A7-903C-7D12-8692690E3C52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29" creationId="{B6BEFED2-3517-57CA-60C3-C96FC26092D0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31" creationId="{07A72E13-75C3-49F6-0220-DBC3C6404B4E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32" creationId="{126FFE47-9189-21E6-73AA-EA54E3623D68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34" creationId="{8F617ADF-717A-1CF5-5962-1159EED4D1D9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35" creationId="{67CECE25-7753-67FA-A45A-5F433DE6D4AA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37" creationId="{388803BB-8DF9-E5F9-5121-415B56946DDC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38" creationId="{9109E6B0-BCF1-D003-1D2F-81FA68B7B1E0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40" creationId="{F5566728-C6B8-98D6-3EF1-949125A5C0DB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41" creationId="{30456A8F-963E-5761-E009-7B9695C63A4F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43" creationId="{87FEE073-4242-3790-DB9F-8E648D97CBD6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44" creationId="{E832545B-55DA-9574-CAD9-D4D5C27FB043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45" creationId="{D9609048-FDC2-30FB-CB03-45E66465A4E0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47" creationId="{033AAC3D-D9C9-0946-60A2-5432B6A76729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48" creationId="{4AA58D3A-8AD4-7AFC-AEAF-FABA8B6EDCC9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50" creationId="{F67553D7-07FF-7378-45B4-B83606157AD2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51" creationId="{4EC0A7AC-1A41-63BE-72B3-6E8BDE41C1AE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53" creationId="{7E11A3F7-28B3-1F24-822D-7A326E9EA8D3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54" creationId="{D6BA0D08-CCBE-A4AD-8EAA-F2EB7EA9A011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56" creationId="{192C8094-C780-6831-CB1E-01D1B96DB56A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57" creationId="{7D6626A8-F408-F058-1298-3C5CEEC7541F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59" creationId="{9FDB09EA-DDDF-B53D-F201-32986B5AA73F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60" creationId="{C12A4AF2-8E62-EEDB-119D-C868C43368EC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62" creationId="{7D408210-DB8B-331F-AB16-C7DC99772813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63" creationId="{23896CC8-7C1C-E2BE-1009-928738A364E2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64" creationId="{7C499FA5-D503-9CC3-6CD3-BC2D3AAA224D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66" creationId="{C4FCCE66-B196-5155-FF80-9B481BF6E023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67" creationId="{51A37D65-1E26-AA0A-871C-2287ECACCB9B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68" creationId="{E0E57165-7A7D-9F1D-8016-4349BAFF18C0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70" creationId="{3FA150D3-0B14-57F8-2E04-82EB7E48294B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71" creationId="{E7CB074B-0E42-4ABF-E516-B4AB251205E1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73" creationId="{B1F541A7-CAFE-7998-0F8C-529A2D3E0083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74" creationId="{B13E6281-3423-8606-D95B-AB9D0ED17330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76" creationId="{18E86F75-CB79-E5FB-EE4F-3491B934943E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77" creationId="{4C58E928-6BA2-80EA-8A7E-2646B4BB3414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79" creationId="{9349CD43-31FB-83C8-38FE-EA5713CFEF65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80" creationId="{2A37A9BB-8E42-2BFB-BFC4-28128459C96B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82" creationId="{E72D9EA2-26D9-23DF-7F09-218CA38EB356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83" creationId="{EBA37E6F-07A3-E18C-921B-11782F22B427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85" creationId="{C654A889-E1CD-E4F7-BCEF-9FACF18D5ED1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86" creationId="{324B5FF0-1565-1812-60CE-5E721554E1A5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88" creationId="{0E6C45D8-D2EE-61F9-ACE5-0DC3DEAE4D7B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89" creationId="{84B328B7-BD03-F031-B8E7-7642446234BC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91" creationId="{59466EDE-5B9A-B89C-2DEA-BEC003514390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92" creationId="{3B63366A-96C0-7292-17E3-D09234917E0A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94" creationId="{1B0F9084-A234-F110-4A06-60A60CD9550B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95" creationId="{0BAD1DE9-0EEC-D0D4-B698-584B0C8A0C7F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97" creationId="{A9840D45-AFC3-19EF-F28A-DC702340AA01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298" creationId="{543E063A-0919-9AE7-1397-53179B769A85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300" creationId="{950A74E8-58E9-4EAA-5F1B-AA4753A428BD}"/>
          </ac:spMkLst>
        </pc:spChg>
        <pc:spChg chg="mod">
          <ac:chgData name="Ron Meyer" userId="65e0fe92-5782-4809-b035-4f1ab31a5557" providerId="ADAL" clId="{332293A1-2C8A-42F2-BA24-4B21FBA77737}" dt="2022-06-18T20:32:44.530" v="6"/>
          <ac:spMkLst>
            <pc:docMk/>
            <pc:sldMk cId="2043403935" sldId="256"/>
            <ac:spMk id="301" creationId="{CBDD22D2-1378-2610-B069-E816288E2078}"/>
          </ac:spMkLst>
        </pc:spChg>
        <pc:spChg chg="add del mod">
          <ac:chgData name="Ron Meyer" userId="65e0fe92-5782-4809-b035-4f1ab31a5557" providerId="ADAL" clId="{332293A1-2C8A-42F2-BA24-4B21FBA77737}" dt="2022-06-18T20:32:54.542" v="7" actId="21"/>
          <ac:spMkLst>
            <pc:docMk/>
            <pc:sldMk cId="2043403935" sldId="256"/>
            <ac:spMk id="302" creationId="{70723ACB-BF32-7E91-1B07-F9A3F8A65CF4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04" creationId="{C4B3A1F4-CDAC-8267-9C0B-713435638A35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05" creationId="{570B304B-2A1F-A3E0-668B-B1BA2B87A446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06" creationId="{14FD028C-CA17-FDCB-5D72-C187EAC2D552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08" creationId="{BD651926-C23B-8E04-C1AE-970A8C2096CD}"/>
          </ac:spMkLst>
        </pc:spChg>
        <pc:spChg chg="mod">
          <ac:chgData name="Ron Meyer" userId="65e0fe92-5782-4809-b035-4f1ab31a5557" providerId="ADAL" clId="{332293A1-2C8A-42F2-BA24-4B21FBA77737}" dt="2022-06-18T20:36:24.007" v="43" actId="948"/>
          <ac:spMkLst>
            <pc:docMk/>
            <pc:sldMk cId="2043403935" sldId="256"/>
            <ac:spMk id="309" creationId="{F32B4320-8C94-AE03-35A0-0B9B037662D9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11" creationId="{78BAF45E-01F6-54CA-2079-368C218603D2}"/>
          </ac:spMkLst>
        </pc:spChg>
        <pc:spChg chg="mod">
          <ac:chgData name="Ron Meyer" userId="65e0fe92-5782-4809-b035-4f1ab31a5557" providerId="ADAL" clId="{332293A1-2C8A-42F2-BA24-4B21FBA77737}" dt="2022-06-18T20:36:34.900" v="44" actId="948"/>
          <ac:spMkLst>
            <pc:docMk/>
            <pc:sldMk cId="2043403935" sldId="256"/>
            <ac:spMk id="312" creationId="{9C9A9A87-446A-4966-A215-79C0F1E8E004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14" creationId="{57A4BD76-4F96-169B-968C-5C0FFE2A6287}"/>
          </ac:spMkLst>
        </pc:spChg>
        <pc:spChg chg="mod">
          <ac:chgData name="Ron Meyer" userId="65e0fe92-5782-4809-b035-4f1ab31a5557" providerId="ADAL" clId="{332293A1-2C8A-42F2-BA24-4B21FBA77737}" dt="2022-06-18T20:36:02.480" v="41" actId="948"/>
          <ac:spMkLst>
            <pc:docMk/>
            <pc:sldMk cId="2043403935" sldId="256"/>
            <ac:spMk id="315" creationId="{3DC1C204-AEF1-3884-3B91-D9D3FD09E506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17" creationId="{64541A16-53D1-9F34-E9FB-044DC15356EC}"/>
          </ac:spMkLst>
        </pc:spChg>
        <pc:spChg chg="mod">
          <ac:chgData name="Ron Meyer" userId="65e0fe92-5782-4809-b035-4f1ab31a5557" providerId="ADAL" clId="{332293A1-2C8A-42F2-BA24-4B21FBA77737}" dt="2022-06-18T20:35:50.532" v="40" actId="948"/>
          <ac:spMkLst>
            <pc:docMk/>
            <pc:sldMk cId="2043403935" sldId="256"/>
            <ac:spMk id="318" creationId="{B84BF7EA-496D-0E70-4E31-C04157CE62C9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20" creationId="{BFCC0A5C-1DF7-0222-C8AA-C04CC4703475}"/>
          </ac:spMkLst>
        </pc:spChg>
        <pc:spChg chg="mod">
          <ac:chgData name="Ron Meyer" userId="65e0fe92-5782-4809-b035-4f1ab31a5557" providerId="ADAL" clId="{332293A1-2C8A-42F2-BA24-4B21FBA77737}" dt="2022-06-18T20:36:12.962" v="42" actId="948"/>
          <ac:spMkLst>
            <pc:docMk/>
            <pc:sldMk cId="2043403935" sldId="256"/>
            <ac:spMk id="321" creationId="{FEF003B3-AC1C-B8FF-2404-F5805B8F28B0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23" creationId="{E27FD82F-C9BD-A346-2A07-5BDFB62E67CC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24" creationId="{2E0A5BE5-FD47-8E41-C4FB-DE445B20C621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25" creationId="{E6EEF8B0-2064-07C0-6090-242877BC6B84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27" creationId="{2A107106-6158-D159-56B6-DC2CD3A61BCC}"/>
          </ac:spMkLst>
        </pc:spChg>
        <pc:spChg chg="mod">
          <ac:chgData name="Ron Meyer" userId="65e0fe92-5782-4809-b035-4f1ab31a5557" providerId="ADAL" clId="{332293A1-2C8A-42F2-BA24-4B21FBA77737}" dt="2022-06-18T20:35:26.239" v="38" actId="948"/>
          <ac:spMkLst>
            <pc:docMk/>
            <pc:sldMk cId="2043403935" sldId="256"/>
            <ac:spMk id="328" creationId="{749E2034-A5BD-832A-C7B2-5832D73E2239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30" creationId="{436C12AC-841F-46E3-70D8-E3574D394367}"/>
          </ac:spMkLst>
        </pc:spChg>
        <pc:spChg chg="mod">
          <ac:chgData name="Ron Meyer" userId="65e0fe92-5782-4809-b035-4f1ab31a5557" providerId="ADAL" clId="{332293A1-2C8A-42F2-BA24-4B21FBA77737}" dt="2022-06-18T20:35:38.568" v="39" actId="948"/>
          <ac:spMkLst>
            <pc:docMk/>
            <pc:sldMk cId="2043403935" sldId="256"/>
            <ac:spMk id="331" creationId="{7ED84C15-BA53-E681-17CD-B81047DD44A0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33" creationId="{B57853A3-6F76-DE94-FE7D-FB174647B2A0}"/>
          </ac:spMkLst>
        </pc:spChg>
        <pc:spChg chg="mod">
          <ac:chgData name="Ron Meyer" userId="65e0fe92-5782-4809-b035-4f1ab31a5557" providerId="ADAL" clId="{332293A1-2C8A-42F2-BA24-4B21FBA77737}" dt="2022-06-18T20:35:02.710" v="36" actId="948"/>
          <ac:spMkLst>
            <pc:docMk/>
            <pc:sldMk cId="2043403935" sldId="256"/>
            <ac:spMk id="334" creationId="{D7CB344B-B2DA-9016-1658-D10DF38DCF00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36" creationId="{CBB58252-340F-245A-0418-CB5195AB0B92}"/>
          </ac:spMkLst>
        </pc:spChg>
        <pc:spChg chg="mod">
          <ac:chgData name="Ron Meyer" userId="65e0fe92-5782-4809-b035-4f1ab31a5557" providerId="ADAL" clId="{332293A1-2C8A-42F2-BA24-4B21FBA77737}" dt="2022-06-18T20:35:13.299" v="37" actId="948"/>
          <ac:spMkLst>
            <pc:docMk/>
            <pc:sldMk cId="2043403935" sldId="256"/>
            <ac:spMk id="337" creationId="{7C244393-6ABE-4DB0-60B8-070C09FE9647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39" creationId="{79ED0552-D007-6A2F-2524-84A25400D6A1}"/>
          </ac:spMkLst>
        </pc:spChg>
        <pc:spChg chg="mod">
          <ac:chgData name="Ron Meyer" userId="65e0fe92-5782-4809-b035-4f1ab31a5557" providerId="ADAL" clId="{332293A1-2C8A-42F2-BA24-4B21FBA77737}" dt="2022-06-18T20:34:43.979" v="35" actId="948"/>
          <ac:spMkLst>
            <pc:docMk/>
            <pc:sldMk cId="2043403935" sldId="256"/>
            <ac:spMk id="340" creationId="{5AB2A96A-FAEF-C3CF-B1B2-3CA91F46F2A1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42" creationId="{0DF51BDF-5CC0-1D4F-DB97-78A36028D1B2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43" creationId="{59BEFECB-F6FB-ADB6-36F2-1E85DA07A1C0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44" creationId="{C9D9E885-3DA5-184D-7F14-D3F5F997E9E6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46" creationId="{90359BF0-452D-949E-923C-5CCBB5716375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47" creationId="{239B0BDA-B886-5BF8-F0EB-DA9DA70240D0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48" creationId="{1E26D537-FD61-913C-29FA-B105F9147656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50" creationId="{4D04DBCB-6727-F559-6A8D-64E65E5AF02D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51" creationId="{44FDBCC9-DA6A-C2F7-D322-49830739F276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53" creationId="{054DC00D-2264-89DB-28DA-68087861DFFA}"/>
          </ac:spMkLst>
        </pc:spChg>
        <pc:spChg chg="mod">
          <ac:chgData name="Ron Meyer" userId="65e0fe92-5782-4809-b035-4f1ab31a5557" providerId="ADAL" clId="{332293A1-2C8A-42F2-BA24-4B21FBA77737}" dt="2022-06-18T20:38:17.404" v="53" actId="948"/>
          <ac:spMkLst>
            <pc:docMk/>
            <pc:sldMk cId="2043403935" sldId="256"/>
            <ac:spMk id="354" creationId="{B16C3517-C89A-FDDB-C5E0-E7922E403D4A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56" creationId="{69448A6F-D27D-EDE1-DA4B-B256639F9053}"/>
          </ac:spMkLst>
        </pc:spChg>
        <pc:spChg chg="mod">
          <ac:chgData name="Ron Meyer" userId="65e0fe92-5782-4809-b035-4f1ab31a5557" providerId="ADAL" clId="{332293A1-2C8A-42F2-BA24-4B21FBA77737}" dt="2022-06-18T20:38:28.953" v="54" actId="948"/>
          <ac:spMkLst>
            <pc:docMk/>
            <pc:sldMk cId="2043403935" sldId="256"/>
            <ac:spMk id="357" creationId="{6D8C9DBA-F572-68CB-2400-AA157407963D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59" creationId="{831AB999-AF0E-D888-6468-42E0E52E85C3}"/>
          </ac:spMkLst>
        </pc:spChg>
        <pc:spChg chg="mod">
          <ac:chgData name="Ron Meyer" userId="65e0fe92-5782-4809-b035-4f1ab31a5557" providerId="ADAL" clId="{332293A1-2C8A-42F2-BA24-4B21FBA77737}" dt="2022-06-18T20:37:53.090" v="51" actId="948"/>
          <ac:spMkLst>
            <pc:docMk/>
            <pc:sldMk cId="2043403935" sldId="256"/>
            <ac:spMk id="360" creationId="{5EA7892A-C5E8-1F35-CB55-94B52BA48C34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62" creationId="{9516DEBB-B925-A1A7-14A1-CDD77D23FE40}"/>
          </ac:spMkLst>
        </pc:spChg>
        <pc:spChg chg="mod">
          <ac:chgData name="Ron Meyer" userId="65e0fe92-5782-4809-b035-4f1ab31a5557" providerId="ADAL" clId="{332293A1-2C8A-42F2-BA24-4B21FBA77737}" dt="2022-06-18T20:38:06.831" v="52" actId="948"/>
          <ac:spMkLst>
            <pc:docMk/>
            <pc:sldMk cId="2043403935" sldId="256"/>
            <ac:spMk id="363" creationId="{89FDECA9-0396-93E6-5778-2DA58F0DCB4B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65" creationId="{2582C005-0FA1-A58C-ED27-A838AFB5A912}"/>
          </ac:spMkLst>
        </pc:spChg>
        <pc:spChg chg="mod">
          <ac:chgData name="Ron Meyer" userId="65e0fe92-5782-4809-b035-4f1ab31a5557" providerId="ADAL" clId="{332293A1-2C8A-42F2-BA24-4B21FBA77737}" dt="2022-06-18T20:37:35.670" v="50" actId="948"/>
          <ac:spMkLst>
            <pc:docMk/>
            <pc:sldMk cId="2043403935" sldId="256"/>
            <ac:spMk id="366" creationId="{023DD77B-C5D5-08D3-D506-47862AC5DD35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68" creationId="{5015FBEA-2385-94F1-F5C4-E817D08B8EF8}"/>
          </ac:spMkLst>
        </pc:spChg>
        <pc:spChg chg="mod">
          <ac:chgData name="Ron Meyer" userId="65e0fe92-5782-4809-b035-4f1ab31a5557" providerId="ADAL" clId="{332293A1-2C8A-42F2-BA24-4B21FBA77737}" dt="2022-06-18T20:36:45.062" v="45" actId="948"/>
          <ac:spMkLst>
            <pc:docMk/>
            <pc:sldMk cId="2043403935" sldId="256"/>
            <ac:spMk id="369" creationId="{D16E280B-F09F-E49F-D962-AE52A08C0AB8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71" creationId="{566D8E7B-5132-49B9-F756-0D954DD71717}"/>
          </ac:spMkLst>
        </pc:spChg>
        <pc:spChg chg="mod">
          <ac:chgData name="Ron Meyer" userId="65e0fe92-5782-4809-b035-4f1ab31a5557" providerId="ADAL" clId="{332293A1-2C8A-42F2-BA24-4B21FBA77737}" dt="2022-06-18T20:36:53.390" v="46" actId="948"/>
          <ac:spMkLst>
            <pc:docMk/>
            <pc:sldMk cId="2043403935" sldId="256"/>
            <ac:spMk id="372" creationId="{1C0A030C-BA45-41E7-B41A-3CB1C7E9CD78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74" creationId="{6FE70035-280B-2E8D-B6ED-D9783F1DBB98}"/>
          </ac:spMkLst>
        </pc:spChg>
        <pc:spChg chg="mod">
          <ac:chgData name="Ron Meyer" userId="65e0fe92-5782-4809-b035-4f1ab31a5557" providerId="ADAL" clId="{332293A1-2C8A-42F2-BA24-4B21FBA77737}" dt="2022-06-18T20:37:13.247" v="48" actId="948"/>
          <ac:spMkLst>
            <pc:docMk/>
            <pc:sldMk cId="2043403935" sldId="256"/>
            <ac:spMk id="375" creationId="{0877F5AE-8A24-CCD1-92CE-DE20BBBF2F0F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77" creationId="{30082788-185D-B510-8532-3F17B420B67D}"/>
          </ac:spMkLst>
        </pc:spChg>
        <pc:spChg chg="mod">
          <ac:chgData name="Ron Meyer" userId="65e0fe92-5782-4809-b035-4f1ab31a5557" providerId="ADAL" clId="{332293A1-2C8A-42F2-BA24-4B21FBA77737}" dt="2022-06-18T20:37:22.904" v="49" actId="948"/>
          <ac:spMkLst>
            <pc:docMk/>
            <pc:sldMk cId="2043403935" sldId="256"/>
            <ac:spMk id="378" creationId="{C3A51708-F135-A695-3E23-464D55C78EF4}"/>
          </ac:spMkLst>
        </pc:spChg>
        <pc:spChg chg="mod">
          <ac:chgData name="Ron Meyer" userId="65e0fe92-5782-4809-b035-4f1ab31a5557" providerId="ADAL" clId="{332293A1-2C8A-42F2-BA24-4B21FBA77737}" dt="2022-06-18T20:33:19.807" v="8"/>
          <ac:spMkLst>
            <pc:docMk/>
            <pc:sldMk cId="2043403935" sldId="256"/>
            <ac:spMk id="380" creationId="{D1FFFA69-5936-F184-8AB2-E498C6AF6882}"/>
          </ac:spMkLst>
        </pc:spChg>
        <pc:spChg chg="mod">
          <ac:chgData name="Ron Meyer" userId="65e0fe92-5782-4809-b035-4f1ab31a5557" providerId="ADAL" clId="{332293A1-2C8A-42F2-BA24-4B21FBA77737}" dt="2022-06-18T20:37:03.784" v="47" actId="948"/>
          <ac:spMkLst>
            <pc:docMk/>
            <pc:sldMk cId="2043403935" sldId="256"/>
            <ac:spMk id="381" creationId="{A73E3523-D951-7B0B-8F93-FBD77F9287C3}"/>
          </ac:spMkLst>
        </pc:spChg>
        <pc:spChg chg="add mod">
          <ac:chgData name="Ron Meyer" userId="65e0fe92-5782-4809-b035-4f1ab31a5557" providerId="ADAL" clId="{332293A1-2C8A-42F2-BA24-4B21FBA77737}" dt="2022-06-18T20:34:14.925" v="34" actId="1037"/>
          <ac:spMkLst>
            <pc:docMk/>
            <pc:sldMk cId="2043403935" sldId="256"/>
            <ac:spMk id="382" creationId="{3A22FCC6-3DC4-8BD3-E8EE-EB57470E9FD8}"/>
          </ac:spMkLst>
        </pc:s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33" creationId="{5EADA792-B79E-70EB-F08D-59B204104997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37" creationId="{C41E8847-4CE0-D220-B345-926ECAC701E1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40" creationId="{D300A413-82B1-7953-6AF5-AB3BC028F362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43" creationId="{50050974-D424-4E4C-324B-671D28A3E324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46" creationId="{95D48E12-B255-8B5D-6938-65D2091EA72B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49" creationId="{E3C959F9-7243-6206-E5B7-1C6362BA85A7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52" creationId="{D4DDC09F-3481-6098-9CA6-B95F705CF9E9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56" creationId="{0C1C764D-2541-CA18-8997-03C0D6E2424D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59" creationId="{687BDA44-2655-B93F-BD1A-5EF2CD36242C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62" creationId="{13FE03C3-E73F-515E-D204-87D66BE80EEF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65" creationId="{F569B662-C358-4D51-9364-D09D4990DB81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68" creationId="{87BE32C8-F6B4-8B83-4690-04EC87BAC480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71" creationId="{70520CED-75A9-5307-9078-0977D426AE84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75" creationId="{7F0E0713-A494-2FC9-A7EF-9112A6758D49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79" creationId="{EF9DE1E7-682E-47DF-E7B0-82CA1867BF49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82" creationId="{5E138B76-2AAE-726C-E9A6-1AD321A89281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85" creationId="{293ED955-4CD0-F40B-CDA4-8C5E5D06443F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88" creationId="{7ED4FB67-7A8F-1061-C5FE-8BACB8BE5EAE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91" creationId="{2AE2730B-E3A7-7B80-EE22-44DA27C9E539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94" creationId="{E9FBFEE3-BA5B-601F-410F-F3F8073A8667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97" creationId="{507AE0B2-D776-B55C-05BA-0F104ACB9127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100" creationId="{5E204AA3-894A-34A8-E06D-83AC6729A689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103" creationId="{4E47F201-BE2F-F7EA-F9C7-7BEF00261F09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106" creationId="{C3D61280-6DA9-F2DE-933B-3EB3FCBD0870}"/>
          </ac:grpSpMkLst>
        </pc:grpChg>
        <pc:grpChg chg="add del mod">
          <ac:chgData name="Ron Meyer" userId="65e0fe92-5782-4809-b035-4f1ab31a5557" providerId="ADAL" clId="{332293A1-2C8A-42F2-BA24-4B21FBA77737}" dt="2022-06-18T20:31:28.836" v="2"/>
          <ac:grpSpMkLst>
            <pc:docMk/>
            <pc:sldMk cId="2043403935" sldId="256"/>
            <ac:grpSpMk id="109" creationId="{5A7C041F-197F-D3D1-0492-C2D9FEB3BCF2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113" creationId="{B610AA6D-A119-B268-AC88-763C5E9D0A1C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117" creationId="{ED01BFAC-E038-229B-605A-487BF8FC93BC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120" creationId="{99BB984D-F6E8-A148-BA0E-F02F24513C36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123" creationId="{45893860-2B49-C184-AF00-D8039A020716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126" creationId="{F9AF610B-7803-A7B4-E581-871EE55711F1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129" creationId="{F6FDBF11-C5CD-F9C7-A3C8-CEA29DE03E55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132" creationId="{4E87C1B5-BA30-0063-74D8-1C3600B25A21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136" creationId="{49C40D2B-3A2E-0C80-B00D-E85B16FCEF4B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139" creationId="{AB4F3125-E527-D129-3BD8-E83D7F2A711C}"/>
          </ac:grpSpMkLst>
        </pc:grpChg>
        <pc:grpChg chg="del">
          <ac:chgData name="Ron Meyer" userId="65e0fe92-5782-4809-b035-4f1ab31a5557" providerId="ADAL" clId="{332293A1-2C8A-42F2-BA24-4B21FBA77737}" dt="2022-06-18T20:31:22.987" v="0" actId="478"/>
          <ac:grpSpMkLst>
            <pc:docMk/>
            <pc:sldMk cId="2043403935" sldId="256"/>
            <ac:grpSpMk id="144" creationId="{992F2EEA-F77F-4764-947D-943456C6D545}"/>
          </ac:grpSpMkLst>
        </pc:grpChg>
        <pc:grpChg chg="del">
          <ac:chgData name="Ron Meyer" userId="65e0fe92-5782-4809-b035-4f1ab31a5557" providerId="ADAL" clId="{332293A1-2C8A-42F2-BA24-4B21FBA77737}" dt="2022-06-18T20:31:22.987" v="0" actId="478"/>
          <ac:grpSpMkLst>
            <pc:docMk/>
            <pc:sldMk cId="2043403935" sldId="256"/>
            <ac:grpSpMk id="150" creationId="{13E82190-1A61-4F9D-BFDC-C9E5C40A656F}"/>
          </ac:grpSpMkLst>
        </pc:grpChg>
        <pc:grpChg chg="del">
          <ac:chgData name="Ron Meyer" userId="65e0fe92-5782-4809-b035-4f1ab31a5557" providerId="ADAL" clId="{332293A1-2C8A-42F2-BA24-4B21FBA77737}" dt="2022-06-18T20:31:22.987" v="0" actId="478"/>
          <ac:grpSpMkLst>
            <pc:docMk/>
            <pc:sldMk cId="2043403935" sldId="256"/>
            <ac:grpSpMk id="156" creationId="{4ACB4400-0468-4B42-9EF9-DCA963C6E6B1}"/>
          </ac:grpSpMkLst>
        </pc:grpChg>
        <pc:grpChg chg="del">
          <ac:chgData name="Ron Meyer" userId="65e0fe92-5782-4809-b035-4f1ab31a5557" providerId="ADAL" clId="{332293A1-2C8A-42F2-BA24-4B21FBA77737}" dt="2022-06-18T20:31:22.987" v="0" actId="478"/>
          <ac:grpSpMkLst>
            <pc:docMk/>
            <pc:sldMk cId="2043403935" sldId="256"/>
            <ac:grpSpMk id="162" creationId="{13DEAB75-A2B0-4BBF-B422-8A690565460C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172" creationId="{82310F84-75B2-C3DF-0CB8-6DEADFD32D2D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175" creationId="{447B0D2D-4B46-2BD6-BABA-D4B0CA90EB8F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178" creationId="{53E7420B-ABDD-AB0D-9516-DBF8E267606E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181" creationId="{F9701E65-92E4-80F9-433D-2BE14161E974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185" creationId="{7E41AF3F-4FFA-7727-D4A8-96231107A8AE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189" creationId="{C292A098-A58F-0626-815C-D135CE398468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192" creationId="{99EFDDF5-217B-2EE9-8DBF-3E6398896D69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195" creationId="{E43FE0CA-B65E-992C-3C83-BFA4A3903A67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198" creationId="{76089B57-6CAF-9075-1A3B-3591F0EF710D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201" creationId="{EF112A5C-1FA0-B391-9974-5DCEE0C64DEC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204" creationId="{B138359A-00F4-FB60-2AF6-28CC6A1BCD80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207" creationId="{BF81AEDF-3261-6B13-C874-9EC5F0BACFEE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210" creationId="{4DD31BE3-A8F3-E40C-E8B2-D480603443D5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213" creationId="{FFB66FE1-8F80-2CDC-26C6-B2656E65ADBC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216" creationId="{547CDD59-FE44-FC44-46A1-42FB4D9F4290}"/>
          </ac:grpSpMkLst>
        </pc:grpChg>
        <pc:grpChg chg="add del mod">
          <ac:chgData name="Ron Meyer" userId="65e0fe92-5782-4809-b035-4f1ab31a5557" providerId="ADAL" clId="{332293A1-2C8A-42F2-BA24-4B21FBA77737}" dt="2022-06-18T20:32:16.626" v="5" actId="21"/>
          <ac:grpSpMkLst>
            <pc:docMk/>
            <pc:sldMk cId="2043403935" sldId="256"/>
            <ac:grpSpMk id="219" creationId="{1032007F-A2F5-6610-DEFE-0DB148BCF37A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23" creationId="{1EE07A03-2EF5-2DD0-1B91-EFF2053C9C93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27" creationId="{27B9DE35-9F27-B70D-9358-9BE48EEED457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30" creationId="{AD3AC21A-AE78-3224-9A7D-700AD919526F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33" creationId="{D24B2FB1-C000-6431-C424-CD3AB34BBF39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36" creationId="{71FF9A42-C468-DFC0-AB80-3603F90C3954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39" creationId="{28320201-A0E7-0D55-4FC5-62667546E864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42" creationId="{33ED71B2-F398-38A5-A1DF-3E9A21B200D5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46" creationId="{5A0189E2-4594-782C-22F2-37426717013A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49" creationId="{54818D5F-BB1B-D23C-DFF4-437601841395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52" creationId="{0FF55EFB-7306-D37A-ED8A-55EF041B4A90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55" creationId="{B51C45CA-7B6B-6E19-9056-1BCE114501C0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58" creationId="{30F8F742-F6FF-B3D0-116C-7353EAF839ED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61" creationId="{49BACD64-C938-85B6-E2DE-373BD7CEDC70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65" creationId="{B85293D6-E991-0EF5-D27B-F2AD0C458DEF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69" creationId="{88CFC93D-757C-3DC2-B806-606126FE77F5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72" creationId="{E0B3DF47-2DE2-2481-C212-54C9DA9FFC63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75" creationId="{FEDD9B98-0051-0C7D-D352-27D70C498EA5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78" creationId="{CC28A995-9BFF-4B5D-A78D-DCF77B219B02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81" creationId="{FC1ACB24-BBC6-4640-5F77-8E7722548E98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84" creationId="{2B058607-F2EA-DB1D-38C2-8D595104E54E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87" creationId="{BA4266E4-5892-73CD-C341-47DFFF49B1AA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90" creationId="{F8CA4C59-C340-7341-6077-33EB4CB77481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93" creationId="{C70CECDC-9616-4AB8-52EA-AB0CE5401F2E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96" creationId="{5963A9A5-0585-0D82-5FFD-0DB7E316CEA0}"/>
          </ac:grpSpMkLst>
        </pc:grpChg>
        <pc:grpChg chg="add del mod">
          <ac:chgData name="Ron Meyer" userId="65e0fe92-5782-4809-b035-4f1ab31a5557" providerId="ADAL" clId="{332293A1-2C8A-42F2-BA24-4B21FBA77737}" dt="2022-06-18T20:32:54.542" v="7" actId="21"/>
          <ac:grpSpMkLst>
            <pc:docMk/>
            <pc:sldMk cId="2043403935" sldId="256"/>
            <ac:grpSpMk id="299" creationId="{2CAE9A27-41C2-4A55-2264-ED62A0E7EE6F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03" creationId="{ECEE9271-B6D5-6842-A98E-CE6ACD38368E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07" creationId="{5D26D579-CC93-A023-58D0-34A6DE1A5A4F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10" creationId="{566A5096-B6DC-B997-F8A4-49F05BCB6524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13" creationId="{BA20C7F5-F6D5-B566-A71D-28386987562E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16" creationId="{BC857C01-A532-F04C-3318-B747F15A0C29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19" creationId="{09771AD2-1893-EAF9-2EF2-A944218D0D2A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22" creationId="{A18ABDE9-59D9-812F-4CBF-7AEA1E73DF35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26" creationId="{DEFC1789-42B4-5B31-847C-AEC7FEF46E71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29" creationId="{78A5E07D-7C45-4985-68B9-0318E13F5099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32" creationId="{A22C8407-20F1-C185-C3F4-04FB3C8912B0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35" creationId="{55389B25-D736-6D30-6754-DA220E5B983D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38" creationId="{B030AF1F-1030-6A40-E4D2-195A21FB91AD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41" creationId="{D96F2DB1-D8DF-95AA-3813-05BAC98945AA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45" creationId="{497A0C22-4B16-6FAD-5DE7-1D71B514B382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49" creationId="{26A54D21-4676-4B1E-3472-240134E2CA5B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52" creationId="{D1D6D5D3-927C-B351-1AAF-C94E91803CD7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55" creationId="{31DFD5E6-E40E-FCDB-2E7A-BCE630ECCA76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58" creationId="{931187D8-6714-8E94-F6BD-9C68CEFA1942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61" creationId="{820094B3-687B-C319-EBE4-B1F2B996175A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64" creationId="{F03F6D69-D268-4A88-D219-4D84FA746979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67" creationId="{8BC90B60-A3C8-1F36-D03A-8175ECEC1399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70" creationId="{2C2D0A00-0268-918D-E1DF-A5E0216003B2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73" creationId="{2A993748-797A-7FA9-F849-082231572EA0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76" creationId="{C891F4C9-4496-85AD-013C-DE90838DFDBB}"/>
          </ac:grpSpMkLst>
        </pc:grpChg>
        <pc:grpChg chg="add mod">
          <ac:chgData name="Ron Meyer" userId="65e0fe92-5782-4809-b035-4f1ab31a5557" providerId="ADAL" clId="{332293A1-2C8A-42F2-BA24-4B21FBA77737}" dt="2022-06-18T20:33:42.935" v="24" actId="1038"/>
          <ac:grpSpMkLst>
            <pc:docMk/>
            <pc:sldMk cId="2043403935" sldId="256"/>
            <ac:grpSpMk id="379" creationId="{40EAB6EE-D1C6-C1C9-D7A2-A6924C0900D9}"/>
          </ac:grpSpMkLst>
        </pc:grpChg>
        <pc:cxnChg chg="del">
          <ac:chgData name="Ron Meyer" userId="65e0fe92-5782-4809-b035-4f1ab31a5557" providerId="ADAL" clId="{332293A1-2C8A-42F2-BA24-4B21FBA77737}" dt="2022-06-18T20:31:22.987" v="0" actId="478"/>
          <ac:cxnSpMkLst>
            <pc:docMk/>
            <pc:sldMk cId="2043403935" sldId="256"/>
            <ac:cxnSpMk id="142" creationId="{0E0B47AB-1061-4E47-9ED8-8652AA627510}"/>
          </ac:cxnSpMkLst>
        </pc:cxnChg>
        <pc:cxnChg chg="del">
          <ac:chgData name="Ron Meyer" userId="65e0fe92-5782-4809-b035-4f1ab31a5557" providerId="ADAL" clId="{332293A1-2C8A-42F2-BA24-4B21FBA77737}" dt="2022-06-18T20:31:22.987" v="0" actId="478"/>
          <ac:cxnSpMkLst>
            <pc:docMk/>
            <pc:sldMk cId="2043403935" sldId="256"/>
            <ac:cxnSpMk id="143" creationId="{9305A04D-6542-4A49-A0F9-3F219B23FE36}"/>
          </ac:cxnSpMkLst>
        </pc:cxnChg>
      </pc:sldChg>
    </pc:docChg>
  </pc:docChgLst>
  <pc:docChgLst>
    <pc:chgData name="Ron Meyer" userId="65e0fe92-5782-4809-b035-4f1ab31a5557" providerId="ADAL" clId="{F0476CA7-D618-40EA-9EFB-359D5C4E2DAF}"/>
    <pc:docChg chg="modSld">
      <pc:chgData name="Ron Meyer" userId="65e0fe92-5782-4809-b035-4f1ab31a5557" providerId="ADAL" clId="{F0476CA7-D618-40EA-9EFB-359D5C4E2DAF}" dt="2025-04-16T14:56:15.385" v="0" actId="164"/>
      <pc:docMkLst>
        <pc:docMk/>
      </pc:docMkLst>
      <pc:sldChg chg="addSp modSp modAnim">
        <pc:chgData name="Ron Meyer" userId="65e0fe92-5782-4809-b035-4f1ab31a5557" providerId="ADAL" clId="{F0476CA7-D618-40EA-9EFB-359D5C4E2DAF}" dt="2025-04-16T14:56:15.385" v="0" actId="164"/>
        <pc:sldMkLst>
          <pc:docMk/>
          <pc:sldMk cId="2043403935" sldId="256"/>
        </pc:sldMkLst>
        <pc:spChg chg="mod">
          <ac:chgData name="Ron Meyer" userId="65e0fe92-5782-4809-b035-4f1ab31a5557" providerId="ADAL" clId="{F0476CA7-D618-40EA-9EFB-359D5C4E2DAF}" dt="2025-04-16T14:56:15.385" v="0" actId="164"/>
          <ac:spMkLst>
            <pc:docMk/>
            <pc:sldMk cId="2043403935" sldId="256"/>
            <ac:spMk id="382" creationId="{3A22FCC6-3DC4-8BD3-E8EE-EB57470E9FD8}"/>
          </ac:spMkLst>
        </pc:spChg>
        <pc:grpChg chg="add 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2" creationId="{26A56F33-D7D1-F8AD-9A5A-E40421018039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03" creationId="{ECEE9271-B6D5-6842-A98E-CE6ACD38368E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07" creationId="{5D26D579-CC93-A023-58D0-34A6DE1A5A4F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10" creationId="{566A5096-B6DC-B997-F8A4-49F05BCB6524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13" creationId="{BA20C7F5-F6D5-B566-A71D-28386987562E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16" creationId="{BC857C01-A532-F04C-3318-B747F15A0C29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19" creationId="{09771AD2-1893-EAF9-2EF2-A944218D0D2A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22" creationId="{A18ABDE9-59D9-812F-4CBF-7AEA1E73DF35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26" creationId="{DEFC1789-42B4-5B31-847C-AEC7FEF46E71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29" creationId="{78A5E07D-7C45-4985-68B9-0318E13F5099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32" creationId="{A22C8407-20F1-C185-C3F4-04FB3C8912B0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35" creationId="{55389B25-D736-6D30-6754-DA220E5B983D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38" creationId="{B030AF1F-1030-6A40-E4D2-195A21FB91AD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41" creationId="{D96F2DB1-D8DF-95AA-3813-05BAC98945AA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45" creationId="{497A0C22-4B16-6FAD-5DE7-1D71B514B382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49" creationId="{26A54D21-4676-4B1E-3472-240134E2CA5B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52" creationId="{D1D6D5D3-927C-B351-1AAF-C94E91803CD7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55" creationId="{31DFD5E6-E40E-FCDB-2E7A-BCE630ECCA76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58" creationId="{931187D8-6714-8E94-F6BD-9C68CEFA1942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61" creationId="{820094B3-687B-C319-EBE4-B1F2B996175A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64" creationId="{F03F6D69-D268-4A88-D219-4D84FA746979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67" creationId="{8BC90B60-A3C8-1F36-D03A-8175ECEC1399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70" creationId="{2C2D0A00-0268-918D-E1DF-A5E0216003B2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73" creationId="{2A993748-797A-7FA9-F849-082231572EA0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76" creationId="{C891F4C9-4496-85AD-013C-DE90838DFDBB}"/>
          </ac:grpSpMkLst>
        </pc:grpChg>
        <pc:grpChg chg="mod">
          <ac:chgData name="Ron Meyer" userId="65e0fe92-5782-4809-b035-4f1ab31a5557" providerId="ADAL" clId="{F0476CA7-D618-40EA-9EFB-359D5C4E2DAF}" dt="2025-04-16T14:56:15.385" v="0" actId="164"/>
          <ac:grpSpMkLst>
            <pc:docMk/>
            <pc:sldMk cId="2043403935" sldId="256"/>
            <ac:grpSpMk id="379" creationId="{40EAB6EE-D1C6-C1C9-D7A2-A6924C0900D9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4942" y="824885"/>
            <a:ext cx="6749654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2647331"/>
            <a:ext cx="6749654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50789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2368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268350"/>
            <a:ext cx="1940525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8" y="268350"/>
            <a:ext cx="5709082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73809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6339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1256579"/>
            <a:ext cx="7762102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3373044"/>
            <a:ext cx="7762102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32202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1341750"/>
            <a:ext cx="3824804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1341750"/>
            <a:ext cx="3824804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55617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268350"/>
            <a:ext cx="7762102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1235577"/>
            <a:ext cx="380722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1841114"/>
            <a:ext cx="380722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6" y="1235577"/>
            <a:ext cx="382597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6" y="1841114"/>
            <a:ext cx="382597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64811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4800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31012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36021"/>
            <a:ext cx="2902585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725712"/>
            <a:ext cx="4556016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512094"/>
            <a:ext cx="2902585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600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36021"/>
            <a:ext cx="2902585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725712"/>
            <a:ext cx="4556016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512094"/>
            <a:ext cx="2902585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617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268350"/>
            <a:ext cx="7762102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1341750"/>
            <a:ext cx="7762102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4671624"/>
            <a:ext cx="2024896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4671624"/>
            <a:ext cx="3037344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4671624"/>
            <a:ext cx="2024896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466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6A56F33-D7D1-F8AD-9A5A-E40421018039}"/>
              </a:ext>
            </a:extLst>
          </p:cNvPr>
          <p:cNvGrpSpPr/>
          <p:nvPr/>
        </p:nvGrpSpPr>
        <p:grpSpPr>
          <a:xfrm>
            <a:off x="-185450" y="177396"/>
            <a:ext cx="9362626" cy="4608512"/>
            <a:chOff x="-185450" y="177396"/>
            <a:chExt cx="9362626" cy="4608512"/>
          </a:xfrm>
        </p:grpSpPr>
        <p:grpSp>
          <p:nvGrpSpPr>
            <p:cNvPr id="303" name="Group 302">
              <a:extLst>
                <a:ext uri="{FF2B5EF4-FFF2-40B4-BE49-F238E27FC236}">
                  <a16:creationId xmlns:a16="http://schemas.microsoft.com/office/drawing/2014/main" id="{ECEE9271-B6D5-6842-A98E-CE6ACD38368E}"/>
                </a:ext>
              </a:extLst>
            </p:cNvPr>
            <p:cNvGrpSpPr/>
            <p:nvPr/>
          </p:nvGrpSpPr>
          <p:grpSpPr>
            <a:xfrm>
              <a:off x="-185450" y="177396"/>
              <a:ext cx="5664012" cy="2716143"/>
              <a:chOff x="-145318" y="1556792"/>
              <a:chExt cx="5664012" cy="2716143"/>
            </a:xfrm>
          </p:grpSpPr>
          <p:sp>
            <p:nvSpPr>
              <p:cNvPr id="304" name="Ovaal 19">
                <a:extLst>
                  <a:ext uri="{FF2B5EF4-FFF2-40B4-BE49-F238E27FC236}">
                    <a16:creationId xmlns:a16="http://schemas.microsoft.com/office/drawing/2014/main" id="{C4B3A1F4-CDAC-8267-9C0B-713435638A35}"/>
                  </a:ext>
                </a:extLst>
              </p:cNvPr>
              <p:cNvSpPr/>
              <p:nvPr/>
            </p:nvSpPr>
            <p:spPr>
              <a:xfrm rot="1517961" flipV="1">
                <a:off x="-145318" y="1825938"/>
                <a:ext cx="5664012" cy="2446997"/>
              </a:xfrm>
              <a:prstGeom prst="ellipse">
                <a:avLst/>
              </a:prstGeom>
              <a:solidFill>
                <a:srgbClr val="001E5F">
                  <a:alpha val="87843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05" name="Tekstvak 22">
                <a:extLst>
                  <a:ext uri="{FF2B5EF4-FFF2-40B4-BE49-F238E27FC236}">
                    <a16:creationId xmlns:a16="http://schemas.microsoft.com/office/drawing/2014/main" id="{570B304B-2A1F-A3E0-668B-B1BA2B87A446}"/>
                  </a:ext>
                </a:extLst>
              </p:cNvPr>
              <p:cNvSpPr txBox="1"/>
              <p:nvPr/>
            </p:nvSpPr>
            <p:spPr>
              <a:xfrm>
                <a:off x="830626" y="1556792"/>
                <a:ext cx="9669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Energy</a:t>
                </a:r>
              </a:p>
            </p:txBody>
          </p:sp>
          <p:sp>
            <p:nvSpPr>
              <p:cNvPr id="306" name="Tekstvak 23">
                <a:extLst>
                  <a:ext uri="{FF2B5EF4-FFF2-40B4-BE49-F238E27FC236}">
                    <a16:creationId xmlns:a16="http://schemas.microsoft.com/office/drawing/2014/main" id="{14FD028C-CA17-FDCB-5D72-C187EAC2D552}"/>
                  </a:ext>
                </a:extLst>
              </p:cNvPr>
              <p:cNvSpPr txBox="1"/>
              <p:nvPr/>
            </p:nvSpPr>
            <p:spPr>
              <a:xfrm>
                <a:off x="3188669" y="2566198"/>
                <a:ext cx="1167307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Vitality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Sustainability</a:t>
                </a:r>
              </a:p>
            </p:txBody>
          </p:sp>
        </p:grpSp>
        <p:grpSp>
          <p:nvGrpSpPr>
            <p:cNvPr id="307" name="Group 306">
              <a:extLst>
                <a:ext uri="{FF2B5EF4-FFF2-40B4-BE49-F238E27FC236}">
                  <a16:creationId xmlns:a16="http://schemas.microsoft.com/office/drawing/2014/main" id="{5D26D579-CC93-A023-58D0-34A6DE1A5A4F}"/>
                </a:ext>
              </a:extLst>
            </p:cNvPr>
            <p:cNvGrpSpPr/>
            <p:nvPr/>
          </p:nvGrpSpPr>
          <p:grpSpPr>
            <a:xfrm>
              <a:off x="748287" y="1293604"/>
              <a:ext cx="1083951" cy="761953"/>
              <a:chOff x="778734" y="2673000"/>
              <a:chExt cx="1083951" cy="761953"/>
            </a:xfrm>
            <a:solidFill>
              <a:srgbClr val="002570">
                <a:lumMod val="20000"/>
                <a:lumOff val="80000"/>
              </a:srgbClr>
            </a:solidFill>
          </p:grpSpPr>
          <p:sp>
            <p:nvSpPr>
              <p:cNvPr id="308" name="Ovaal 30">
                <a:extLst>
                  <a:ext uri="{FF2B5EF4-FFF2-40B4-BE49-F238E27FC236}">
                    <a16:creationId xmlns:a16="http://schemas.microsoft.com/office/drawing/2014/main" id="{BD651926-C23B-8E04-C1AE-970A8C2096CD}"/>
                  </a:ext>
                </a:extLst>
              </p:cNvPr>
              <p:cNvSpPr/>
              <p:nvPr/>
            </p:nvSpPr>
            <p:spPr>
              <a:xfrm>
                <a:off x="780707" y="2673000"/>
                <a:ext cx="1080000" cy="756000"/>
              </a:xfrm>
              <a:prstGeom prst="ellipse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09" name="Tekstvak 31">
                <a:extLst>
                  <a:ext uri="{FF2B5EF4-FFF2-40B4-BE49-F238E27FC236}">
                    <a16:creationId xmlns:a16="http://schemas.microsoft.com/office/drawing/2014/main" id="{F32B4320-8C94-AE03-35A0-0B9B037662D9}"/>
                  </a:ext>
                </a:extLst>
              </p:cNvPr>
              <p:cNvSpPr txBox="1"/>
              <p:nvPr/>
            </p:nvSpPr>
            <p:spPr>
              <a:xfrm>
                <a:off x="778734" y="2780928"/>
                <a:ext cx="1083951" cy="654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Mindfulness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Be Focused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&amp; Aware</a:t>
                </a:r>
              </a:p>
            </p:txBody>
          </p:sp>
        </p:grpSp>
        <p:grpSp>
          <p:nvGrpSpPr>
            <p:cNvPr id="310" name="Group 309">
              <a:extLst>
                <a:ext uri="{FF2B5EF4-FFF2-40B4-BE49-F238E27FC236}">
                  <a16:creationId xmlns:a16="http://schemas.microsoft.com/office/drawing/2014/main" id="{566A5096-B6DC-B997-F8A4-49F05BCB6524}"/>
                </a:ext>
              </a:extLst>
            </p:cNvPr>
            <p:cNvGrpSpPr/>
            <p:nvPr/>
          </p:nvGrpSpPr>
          <p:grpSpPr>
            <a:xfrm>
              <a:off x="1877377" y="1293604"/>
              <a:ext cx="1080000" cy="756000"/>
              <a:chOff x="1907824" y="2673000"/>
              <a:chExt cx="1080000" cy="756000"/>
            </a:xfrm>
          </p:grpSpPr>
          <p:sp>
            <p:nvSpPr>
              <p:cNvPr id="311" name="Ovaal 39">
                <a:extLst>
                  <a:ext uri="{FF2B5EF4-FFF2-40B4-BE49-F238E27FC236}">
                    <a16:creationId xmlns:a16="http://schemas.microsoft.com/office/drawing/2014/main" id="{78BAF45E-01F6-54CA-2079-368C218603D2}"/>
                  </a:ext>
                </a:extLst>
              </p:cNvPr>
              <p:cNvSpPr/>
              <p:nvPr/>
            </p:nvSpPr>
            <p:spPr>
              <a:xfrm>
                <a:off x="1907824" y="2673000"/>
                <a:ext cx="1080000" cy="756000"/>
              </a:xfrm>
              <a:prstGeom prst="ellipse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12" name="Tekstvak 40">
                <a:extLst>
                  <a:ext uri="{FF2B5EF4-FFF2-40B4-BE49-F238E27FC236}">
                    <a16:creationId xmlns:a16="http://schemas.microsoft.com/office/drawing/2014/main" id="{9C9A9A87-446A-4966-A215-79C0F1E8E004}"/>
                  </a:ext>
                </a:extLst>
              </p:cNvPr>
              <p:cNvSpPr txBox="1"/>
              <p:nvPr/>
            </p:nvSpPr>
            <p:spPr>
              <a:xfrm>
                <a:off x="2012031" y="2761983"/>
                <a:ext cx="914033" cy="654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Nutrition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Feed Brain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&amp; Body</a:t>
                </a:r>
              </a:p>
            </p:txBody>
          </p:sp>
        </p:grpSp>
        <p:grpSp>
          <p:nvGrpSpPr>
            <p:cNvPr id="313" name="Group 312">
              <a:extLst>
                <a:ext uri="{FF2B5EF4-FFF2-40B4-BE49-F238E27FC236}">
                  <a16:creationId xmlns:a16="http://schemas.microsoft.com/office/drawing/2014/main" id="{BA20C7F5-F6D5-B566-A71D-28386987562E}"/>
                </a:ext>
              </a:extLst>
            </p:cNvPr>
            <p:cNvGrpSpPr/>
            <p:nvPr/>
          </p:nvGrpSpPr>
          <p:grpSpPr>
            <a:xfrm>
              <a:off x="1327632" y="609516"/>
              <a:ext cx="1080000" cy="756000"/>
              <a:chOff x="1341313" y="1988912"/>
              <a:chExt cx="1080000" cy="756000"/>
            </a:xfrm>
          </p:grpSpPr>
          <p:sp>
            <p:nvSpPr>
              <p:cNvPr id="314" name="Ovaal 32">
                <a:extLst>
                  <a:ext uri="{FF2B5EF4-FFF2-40B4-BE49-F238E27FC236}">
                    <a16:creationId xmlns:a16="http://schemas.microsoft.com/office/drawing/2014/main" id="{57A4BD76-4F96-169B-968C-5C0FFE2A6287}"/>
                  </a:ext>
                </a:extLst>
              </p:cNvPr>
              <p:cNvSpPr/>
              <p:nvPr/>
            </p:nvSpPr>
            <p:spPr>
              <a:xfrm>
                <a:off x="1341313" y="1988912"/>
                <a:ext cx="1080000" cy="756000"/>
              </a:xfrm>
              <a:prstGeom prst="ellipse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15" name="Tekstvak 34">
                <a:extLst>
                  <a:ext uri="{FF2B5EF4-FFF2-40B4-BE49-F238E27FC236}">
                    <a16:creationId xmlns:a16="http://schemas.microsoft.com/office/drawing/2014/main" id="{3DC1C204-AEF1-3884-3B91-D9D3FD09E506}"/>
                  </a:ext>
                </a:extLst>
              </p:cNvPr>
              <p:cNvSpPr txBox="1"/>
              <p:nvPr/>
            </p:nvSpPr>
            <p:spPr>
              <a:xfrm>
                <a:off x="1392237" y="2060848"/>
                <a:ext cx="978153" cy="654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Recreation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Relax and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Recharge</a:t>
                </a:r>
              </a:p>
            </p:txBody>
          </p:sp>
        </p:grpSp>
        <p:grpSp>
          <p:nvGrpSpPr>
            <p:cNvPr id="316" name="Group 315">
              <a:extLst>
                <a:ext uri="{FF2B5EF4-FFF2-40B4-BE49-F238E27FC236}">
                  <a16:creationId xmlns:a16="http://schemas.microsoft.com/office/drawing/2014/main" id="{BC857C01-A532-F04C-3318-B747F15A0C29}"/>
                </a:ext>
              </a:extLst>
            </p:cNvPr>
            <p:cNvGrpSpPr/>
            <p:nvPr/>
          </p:nvGrpSpPr>
          <p:grpSpPr>
            <a:xfrm>
              <a:off x="2443756" y="609516"/>
              <a:ext cx="1080000" cy="756000"/>
              <a:chOff x="2483880" y="1988912"/>
              <a:chExt cx="1080000" cy="756000"/>
            </a:xfrm>
          </p:grpSpPr>
          <p:sp>
            <p:nvSpPr>
              <p:cNvPr id="317" name="Ovaal 36">
                <a:extLst>
                  <a:ext uri="{FF2B5EF4-FFF2-40B4-BE49-F238E27FC236}">
                    <a16:creationId xmlns:a16="http://schemas.microsoft.com/office/drawing/2014/main" id="{64541A16-53D1-9F34-E9FB-044DC15356EC}"/>
                  </a:ext>
                </a:extLst>
              </p:cNvPr>
              <p:cNvSpPr/>
              <p:nvPr/>
            </p:nvSpPr>
            <p:spPr>
              <a:xfrm>
                <a:off x="2483880" y="1988912"/>
                <a:ext cx="1080000" cy="756000"/>
              </a:xfrm>
              <a:prstGeom prst="ellipse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18" name="Tekstvak 37">
                <a:extLst>
                  <a:ext uri="{FF2B5EF4-FFF2-40B4-BE49-F238E27FC236}">
                    <a16:creationId xmlns:a16="http://schemas.microsoft.com/office/drawing/2014/main" id="{B84BF7EA-496D-0E70-4E31-C04157CE62C9}"/>
                  </a:ext>
                </a:extLst>
              </p:cNvPr>
              <p:cNvSpPr txBox="1"/>
              <p:nvPr/>
            </p:nvSpPr>
            <p:spPr>
              <a:xfrm>
                <a:off x="2579688" y="2060848"/>
                <a:ext cx="888385" cy="654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Sleep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Get Quality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&amp; Quantity</a:t>
                </a:r>
              </a:p>
            </p:txBody>
          </p:sp>
        </p:grpSp>
        <p:grpSp>
          <p:nvGrpSpPr>
            <p:cNvPr id="319" name="Group 318">
              <a:extLst>
                <a:ext uri="{FF2B5EF4-FFF2-40B4-BE49-F238E27FC236}">
                  <a16:creationId xmlns:a16="http://schemas.microsoft.com/office/drawing/2014/main" id="{09771AD2-1893-EAF9-2EF2-A944218D0D2A}"/>
                </a:ext>
              </a:extLst>
            </p:cNvPr>
            <p:cNvGrpSpPr/>
            <p:nvPr/>
          </p:nvGrpSpPr>
          <p:grpSpPr>
            <a:xfrm>
              <a:off x="181909" y="609516"/>
              <a:ext cx="1109599" cy="756000"/>
              <a:chOff x="183948" y="1988912"/>
              <a:chExt cx="1109599" cy="756000"/>
            </a:xfrm>
          </p:grpSpPr>
          <p:sp>
            <p:nvSpPr>
              <p:cNvPr id="320" name="Ovaal 42">
                <a:extLst>
                  <a:ext uri="{FF2B5EF4-FFF2-40B4-BE49-F238E27FC236}">
                    <a16:creationId xmlns:a16="http://schemas.microsoft.com/office/drawing/2014/main" id="{BFCC0A5C-1DF7-0222-C8AA-C04CC4703475}"/>
                  </a:ext>
                </a:extLst>
              </p:cNvPr>
              <p:cNvSpPr/>
              <p:nvPr/>
            </p:nvSpPr>
            <p:spPr>
              <a:xfrm>
                <a:off x="198745" y="1988912"/>
                <a:ext cx="1080000" cy="756000"/>
              </a:xfrm>
              <a:prstGeom prst="ellipse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21" name="Tekstvak 43">
                <a:extLst>
                  <a:ext uri="{FF2B5EF4-FFF2-40B4-BE49-F238E27FC236}">
                    <a16:creationId xmlns:a16="http://schemas.microsoft.com/office/drawing/2014/main" id="{FEF003B3-AC1C-B8FF-2404-F5805B8F28B0}"/>
                  </a:ext>
                </a:extLst>
              </p:cNvPr>
              <p:cNvSpPr txBox="1"/>
              <p:nvPr/>
            </p:nvSpPr>
            <p:spPr>
              <a:xfrm>
                <a:off x="183948" y="2060848"/>
                <a:ext cx="1109599" cy="654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Fitness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Exercise Heart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&amp; Muscles</a:t>
                </a:r>
              </a:p>
            </p:txBody>
          </p:sp>
        </p:grpSp>
        <p:grpSp>
          <p:nvGrpSpPr>
            <p:cNvPr id="322" name="Group 321">
              <a:extLst>
                <a:ext uri="{FF2B5EF4-FFF2-40B4-BE49-F238E27FC236}">
                  <a16:creationId xmlns:a16="http://schemas.microsoft.com/office/drawing/2014/main" id="{A18ABDE9-59D9-812F-4CBF-7AEA1E73DF35}"/>
                </a:ext>
              </a:extLst>
            </p:cNvPr>
            <p:cNvGrpSpPr/>
            <p:nvPr/>
          </p:nvGrpSpPr>
          <p:grpSpPr>
            <a:xfrm>
              <a:off x="3513164" y="177396"/>
              <a:ext cx="5664012" cy="2716143"/>
              <a:chOff x="3553296" y="1556792"/>
              <a:chExt cx="5664012" cy="2716143"/>
            </a:xfrm>
          </p:grpSpPr>
          <p:sp>
            <p:nvSpPr>
              <p:cNvPr id="323" name="Ovaal 19">
                <a:extLst>
                  <a:ext uri="{FF2B5EF4-FFF2-40B4-BE49-F238E27FC236}">
                    <a16:creationId xmlns:a16="http://schemas.microsoft.com/office/drawing/2014/main" id="{E27FD82F-C9BD-A346-2A07-5BDFB62E67CC}"/>
                  </a:ext>
                </a:extLst>
              </p:cNvPr>
              <p:cNvSpPr/>
              <p:nvPr/>
            </p:nvSpPr>
            <p:spPr>
              <a:xfrm rot="20082039">
                <a:off x="3553296" y="1825938"/>
                <a:ext cx="5664012" cy="2446997"/>
              </a:xfrm>
              <a:prstGeom prst="ellipse">
                <a:avLst/>
              </a:prstGeom>
              <a:solidFill>
                <a:srgbClr val="3071FF">
                  <a:alpha val="78824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24" name="Tekstvak 22">
                <a:extLst>
                  <a:ext uri="{FF2B5EF4-FFF2-40B4-BE49-F238E27FC236}">
                    <a16:creationId xmlns:a16="http://schemas.microsoft.com/office/drawing/2014/main" id="{2E0A5BE5-FD47-8E41-C4FB-DE445B20C621}"/>
                  </a:ext>
                </a:extLst>
              </p:cNvPr>
              <p:cNvSpPr txBox="1"/>
              <p:nvPr/>
            </p:nvSpPr>
            <p:spPr>
              <a:xfrm>
                <a:off x="6858202" y="1556792"/>
                <a:ext cx="18902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Embeddedness</a:t>
                </a:r>
              </a:p>
            </p:txBody>
          </p:sp>
          <p:sp>
            <p:nvSpPr>
              <p:cNvPr id="325" name="Tekstvak 23">
                <a:extLst>
                  <a:ext uri="{FF2B5EF4-FFF2-40B4-BE49-F238E27FC236}">
                    <a16:creationId xmlns:a16="http://schemas.microsoft.com/office/drawing/2014/main" id="{E6EEF8B0-2064-07C0-6090-242877BC6B84}"/>
                  </a:ext>
                </a:extLst>
              </p:cNvPr>
              <p:cNvSpPr txBox="1"/>
              <p:nvPr/>
            </p:nvSpPr>
            <p:spPr>
              <a:xfrm>
                <a:off x="4716016" y="2576517"/>
                <a:ext cx="1167307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Relational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Sustainability</a:t>
                </a:r>
              </a:p>
            </p:txBody>
          </p:sp>
        </p:grpSp>
        <p:grpSp>
          <p:nvGrpSpPr>
            <p:cNvPr id="326" name="Group 325">
              <a:extLst>
                <a:ext uri="{FF2B5EF4-FFF2-40B4-BE49-F238E27FC236}">
                  <a16:creationId xmlns:a16="http://schemas.microsoft.com/office/drawing/2014/main" id="{DEFC1789-42B4-5B31-847C-AEC7FEF46E71}"/>
                </a:ext>
              </a:extLst>
            </p:cNvPr>
            <p:cNvGrpSpPr/>
            <p:nvPr/>
          </p:nvGrpSpPr>
          <p:grpSpPr>
            <a:xfrm>
              <a:off x="6078852" y="1287651"/>
              <a:ext cx="1080000" cy="761953"/>
              <a:chOff x="780707" y="2673000"/>
              <a:chExt cx="1080000" cy="761953"/>
            </a:xfrm>
            <a:solidFill>
              <a:srgbClr val="002570">
                <a:lumMod val="20000"/>
                <a:lumOff val="80000"/>
              </a:srgbClr>
            </a:solidFill>
          </p:grpSpPr>
          <p:sp>
            <p:nvSpPr>
              <p:cNvPr id="327" name="Ovaal 30">
                <a:extLst>
                  <a:ext uri="{FF2B5EF4-FFF2-40B4-BE49-F238E27FC236}">
                    <a16:creationId xmlns:a16="http://schemas.microsoft.com/office/drawing/2014/main" id="{2A107106-6158-D159-56B6-DC2CD3A61BCC}"/>
                  </a:ext>
                </a:extLst>
              </p:cNvPr>
              <p:cNvSpPr/>
              <p:nvPr/>
            </p:nvSpPr>
            <p:spPr>
              <a:xfrm>
                <a:off x="780707" y="2673000"/>
                <a:ext cx="1080000" cy="756000"/>
              </a:xfrm>
              <a:prstGeom prst="ellipse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28" name="Tekstvak 31">
                <a:extLst>
                  <a:ext uri="{FF2B5EF4-FFF2-40B4-BE49-F238E27FC236}">
                    <a16:creationId xmlns:a16="http://schemas.microsoft.com/office/drawing/2014/main" id="{749E2034-A5BD-832A-C7B2-5832D73E2239}"/>
                  </a:ext>
                </a:extLst>
              </p:cNvPr>
              <p:cNvSpPr txBox="1"/>
              <p:nvPr/>
            </p:nvSpPr>
            <p:spPr>
              <a:xfrm>
                <a:off x="805185" y="2780928"/>
                <a:ext cx="1031051" cy="654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Community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Connect With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Society</a:t>
                </a:r>
              </a:p>
            </p:txBody>
          </p:sp>
        </p:grpSp>
        <p:grpSp>
          <p:nvGrpSpPr>
            <p:cNvPr id="329" name="Group 328">
              <a:extLst>
                <a:ext uri="{FF2B5EF4-FFF2-40B4-BE49-F238E27FC236}">
                  <a16:creationId xmlns:a16="http://schemas.microsoft.com/office/drawing/2014/main" id="{78A5E07D-7C45-4985-68B9-0318E13F5099}"/>
                </a:ext>
              </a:extLst>
            </p:cNvPr>
            <p:cNvGrpSpPr/>
            <p:nvPr/>
          </p:nvGrpSpPr>
          <p:grpSpPr>
            <a:xfrm>
              <a:off x="7205969" y="1287651"/>
              <a:ext cx="1080000" cy="756000"/>
              <a:chOff x="1907824" y="2673000"/>
              <a:chExt cx="1080000" cy="756000"/>
            </a:xfrm>
          </p:grpSpPr>
          <p:sp>
            <p:nvSpPr>
              <p:cNvPr id="330" name="Ovaal 39">
                <a:extLst>
                  <a:ext uri="{FF2B5EF4-FFF2-40B4-BE49-F238E27FC236}">
                    <a16:creationId xmlns:a16="http://schemas.microsoft.com/office/drawing/2014/main" id="{436C12AC-841F-46E3-70D8-E3574D394367}"/>
                  </a:ext>
                </a:extLst>
              </p:cNvPr>
              <p:cNvSpPr/>
              <p:nvPr/>
            </p:nvSpPr>
            <p:spPr>
              <a:xfrm>
                <a:off x="1907824" y="2673000"/>
                <a:ext cx="1080000" cy="756000"/>
              </a:xfrm>
              <a:prstGeom prst="ellipse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31" name="Tekstvak 40">
                <a:extLst>
                  <a:ext uri="{FF2B5EF4-FFF2-40B4-BE49-F238E27FC236}">
                    <a16:creationId xmlns:a16="http://schemas.microsoft.com/office/drawing/2014/main" id="{7ED84C15-BA53-E681-17CD-B81047DD44A0}"/>
                  </a:ext>
                </a:extLst>
              </p:cNvPr>
              <p:cNvSpPr txBox="1"/>
              <p:nvPr/>
            </p:nvSpPr>
            <p:spPr>
              <a:xfrm>
                <a:off x="1933102" y="2767937"/>
                <a:ext cx="1029449" cy="654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Colleagues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Connect To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Coworkers</a:t>
                </a:r>
              </a:p>
            </p:txBody>
          </p:sp>
        </p:grpSp>
        <p:grpSp>
          <p:nvGrpSpPr>
            <p:cNvPr id="332" name="Group 331">
              <a:extLst>
                <a:ext uri="{FF2B5EF4-FFF2-40B4-BE49-F238E27FC236}">
                  <a16:creationId xmlns:a16="http://schemas.microsoft.com/office/drawing/2014/main" id="{A22C8407-20F1-C185-C3F4-04FB3C8912B0}"/>
                </a:ext>
              </a:extLst>
            </p:cNvPr>
            <p:cNvGrpSpPr/>
            <p:nvPr/>
          </p:nvGrpSpPr>
          <p:grpSpPr>
            <a:xfrm>
              <a:off x="6656224" y="603563"/>
              <a:ext cx="1080000" cy="756000"/>
              <a:chOff x="1341313" y="1988912"/>
              <a:chExt cx="1080000" cy="756000"/>
            </a:xfrm>
          </p:grpSpPr>
          <p:sp>
            <p:nvSpPr>
              <p:cNvPr id="333" name="Ovaal 32">
                <a:extLst>
                  <a:ext uri="{FF2B5EF4-FFF2-40B4-BE49-F238E27FC236}">
                    <a16:creationId xmlns:a16="http://schemas.microsoft.com/office/drawing/2014/main" id="{B57853A3-6F76-DE94-FE7D-FB174647B2A0}"/>
                  </a:ext>
                </a:extLst>
              </p:cNvPr>
              <p:cNvSpPr/>
              <p:nvPr/>
            </p:nvSpPr>
            <p:spPr>
              <a:xfrm>
                <a:off x="1341313" y="1988912"/>
                <a:ext cx="1080000" cy="756000"/>
              </a:xfrm>
              <a:prstGeom prst="ellipse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34" name="Tekstvak 34">
                <a:extLst>
                  <a:ext uri="{FF2B5EF4-FFF2-40B4-BE49-F238E27FC236}">
                    <a16:creationId xmlns:a16="http://schemas.microsoft.com/office/drawing/2014/main" id="{D7CB344B-B2DA-9016-1658-D10DF38DCF00}"/>
                  </a:ext>
                </a:extLst>
              </p:cNvPr>
              <p:cNvSpPr txBox="1"/>
              <p:nvPr/>
            </p:nvSpPr>
            <p:spPr>
              <a:xfrm>
                <a:off x="1439526" y="2060848"/>
                <a:ext cx="883575" cy="654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Family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Value Your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Relatives</a:t>
                </a:r>
              </a:p>
            </p:txBody>
          </p:sp>
        </p:grpSp>
        <p:grpSp>
          <p:nvGrpSpPr>
            <p:cNvPr id="335" name="Group 334">
              <a:extLst>
                <a:ext uri="{FF2B5EF4-FFF2-40B4-BE49-F238E27FC236}">
                  <a16:creationId xmlns:a16="http://schemas.microsoft.com/office/drawing/2014/main" id="{55389B25-D736-6D30-6754-DA220E5B983D}"/>
                </a:ext>
              </a:extLst>
            </p:cNvPr>
            <p:cNvGrpSpPr/>
            <p:nvPr/>
          </p:nvGrpSpPr>
          <p:grpSpPr>
            <a:xfrm>
              <a:off x="7772348" y="603563"/>
              <a:ext cx="1080000" cy="756000"/>
              <a:chOff x="2483880" y="1988912"/>
              <a:chExt cx="1080000" cy="756000"/>
            </a:xfrm>
          </p:grpSpPr>
          <p:sp>
            <p:nvSpPr>
              <p:cNvPr id="336" name="Ovaal 36">
                <a:extLst>
                  <a:ext uri="{FF2B5EF4-FFF2-40B4-BE49-F238E27FC236}">
                    <a16:creationId xmlns:a16="http://schemas.microsoft.com/office/drawing/2014/main" id="{CBB58252-340F-245A-0418-CB5195AB0B92}"/>
                  </a:ext>
                </a:extLst>
              </p:cNvPr>
              <p:cNvSpPr/>
              <p:nvPr/>
            </p:nvSpPr>
            <p:spPr>
              <a:xfrm>
                <a:off x="2483880" y="1988912"/>
                <a:ext cx="1080000" cy="756000"/>
              </a:xfrm>
              <a:prstGeom prst="ellipse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37" name="Tekstvak 37">
                <a:extLst>
                  <a:ext uri="{FF2B5EF4-FFF2-40B4-BE49-F238E27FC236}">
                    <a16:creationId xmlns:a16="http://schemas.microsoft.com/office/drawing/2014/main" id="{7C244393-6ABE-4DB0-60B8-070C09FE9647}"/>
                  </a:ext>
                </a:extLst>
              </p:cNvPr>
              <p:cNvSpPr txBox="1"/>
              <p:nvPr/>
            </p:nvSpPr>
            <p:spPr>
              <a:xfrm>
                <a:off x="2625374" y="2060848"/>
                <a:ext cx="797013" cy="654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Friends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Embrace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Your Pals</a:t>
                </a:r>
              </a:p>
            </p:txBody>
          </p:sp>
        </p:grpSp>
        <p:grpSp>
          <p:nvGrpSpPr>
            <p:cNvPr id="338" name="Group 337">
              <a:extLst>
                <a:ext uri="{FF2B5EF4-FFF2-40B4-BE49-F238E27FC236}">
                  <a16:creationId xmlns:a16="http://schemas.microsoft.com/office/drawing/2014/main" id="{B030AF1F-1030-6A40-E4D2-195A21FB91AD}"/>
                </a:ext>
              </a:extLst>
            </p:cNvPr>
            <p:cNvGrpSpPr/>
            <p:nvPr/>
          </p:nvGrpSpPr>
          <p:grpSpPr>
            <a:xfrm>
              <a:off x="5522523" y="603563"/>
              <a:ext cx="1085555" cy="756000"/>
              <a:chOff x="195970" y="1988912"/>
              <a:chExt cx="1085555" cy="756000"/>
            </a:xfrm>
          </p:grpSpPr>
          <p:sp>
            <p:nvSpPr>
              <p:cNvPr id="339" name="Ovaal 42">
                <a:extLst>
                  <a:ext uri="{FF2B5EF4-FFF2-40B4-BE49-F238E27FC236}">
                    <a16:creationId xmlns:a16="http://schemas.microsoft.com/office/drawing/2014/main" id="{79ED0552-D007-6A2F-2524-84A25400D6A1}"/>
                  </a:ext>
                </a:extLst>
              </p:cNvPr>
              <p:cNvSpPr/>
              <p:nvPr/>
            </p:nvSpPr>
            <p:spPr>
              <a:xfrm>
                <a:off x="198745" y="1988912"/>
                <a:ext cx="1080000" cy="756000"/>
              </a:xfrm>
              <a:prstGeom prst="ellipse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40" name="Tekstvak 43">
                <a:extLst>
                  <a:ext uri="{FF2B5EF4-FFF2-40B4-BE49-F238E27FC236}">
                    <a16:creationId xmlns:a16="http://schemas.microsoft.com/office/drawing/2014/main" id="{5AB2A96A-FAEF-C3CF-B1B2-3CA91F46F2A1}"/>
                  </a:ext>
                </a:extLst>
              </p:cNvPr>
              <p:cNvSpPr txBox="1"/>
              <p:nvPr/>
            </p:nvSpPr>
            <p:spPr>
              <a:xfrm>
                <a:off x="195970" y="2060848"/>
                <a:ext cx="1085555" cy="654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Partner(s)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Treasure Your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Love(s)</a:t>
                </a:r>
              </a:p>
            </p:txBody>
          </p:sp>
        </p:grpSp>
        <p:grpSp>
          <p:nvGrpSpPr>
            <p:cNvPr id="341" name="Group 340">
              <a:extLst>
                <a:ext uri="{FF2B5EF4-FFF2-40B4-BE49-F238E27FC236}">
                  <a16:creationId xmlns:a16="http://schemas.microsoft.com/office/drawing/2014/main" id="{D96F2DB1-D8DF-95AA-3813-05BAC98945AA}"/>
                </a:ext>
              </a:extLst>
            </p:cNvPr>
            <p:cNvGrpSpPr/>
            <p:nvPr/>
          </p:nvGrpSpPr>
          <p:grpSpPr>
            <a:xfrm>
              <a:off x="-185450" y="2150443"/>
              <a:ext cx="5664012" cy="2635465"/>
              <a:chOff x="-145318" y="3529839"/>
              <a:chExt cx="5664012" cy="2635465"/>
            </a:xfrm>
          </p:grpSpPr>
          <p:sp>
            <p:nvSpPr>
              <p:cNvPr id="342" name="Ovaal 19">
                <a:extLst>
                  <a:ext uri="{FF2B5EF4-FFF2-40B4-BE49-F238E27FC236}">
                    <a16:creationId xmlns:a16="http://schemas.microsoft.com/office/drawing/2014/main" id="{0DF51BDF-5CC0-1D4F-DB97-78A36028D1B2}"/>
                  </a:ext>
                </a:extLst>
              </p:cNvPr>
              <p:cNvSpPr/>
              <p:nvPr/>
            </p:nvSpPr>
            <p:spPr>
              <a:xfrm rot="20082039">
                <a:off x="-145318" y="3529839"/>
                <a:ext cx="5664012" cy="2446997"/>
              </a:xfrm>
              <a:prstGeom prst="ellipse">
                <a:avLst/>
              </a:prstGeom>
              <a:solidFill>
                <a:srgbClr val="0034A8">
                  <a:alpha val="87451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43" name="Tekstvak 22">
                <a:extLst>
                  <a:ext uri="{FF2B5EF4-FFF2-40B4-BE49-F238E27FC236}">
                    <a16:creationId xmlns:a16="http://schemas.microsoft.com/office/drawing/2014/main" id="{59BEFECB-F6FB-ADB6-36F2-1E85DA07A1C0}"/>
                  </a:ext>
                </a:extLst>
              </p:cNvPr>
              <p:cNvSpPr txBox="1"/>
              <p:nvPr/>
            </p:nvSpPr>
            <p:spPr>
              <a:xfrm>
                <a:off x="526221" y="5795972"/>
                <a:ext cx="15696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Engagement</a:t>
                </a:r>
              </a:p>
            </p:txBody>
          </p:sp>
          <p:sp>
            <p:nvSpPr>
              <p:cNvPr id="344" name="Tekstvak 23">
                <a:extLst>
                  <a:ext uri="{FF2B5EF4-FFF2-40B4-BE49-F238E27FC236}">
                    <a16:creationId xmlns:a16="http://schemas.microsoft.com/office/drawing/2014/main" id="{C9D9E885-3DA5-184D-7F14-D3F5F997E9E6}"/>
                  </a:ext>
                </a:extLst>
              </p:cNvPr>
              <p:cNvSpPr txBox="1"/>
              <p:nvPr/>
            </p:nvSpPr>
            <p:spPr>
              <a:xfrm>
                <a:off x="3223808" y="4633972"/>
                <a:ext cx="1167307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Motivational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Sustainability</a:t>
                </a:r>
              </a:p>
            </p:txBody>
          </p:sp>
        </p:grpSp>
        <p:grpSp>
          <p:nvGrpSpPr>
            <p:cNvPr id="345" name="Group 344">
              <a:extLst>
                <a:ext uri="{FF2B5EF4-FFF2-40B4-BE49-F238E27FC236}">
                  <a16:creationId xmlns:a16="http://schemas.microsoft.com/office/drawing/2014/main" id="{497A0C22-4B16-6FAD-5DE7-1D71B514B382}"/>
                </a:ext>
              </a:extLst>
            </p:cNvPr>
            <p:cNvGrpSpPr/>
            <p:nvPr/>
          </p:nvGrpSpPr>
          <p:grpSpPr>
            <a:xfrm>
              <a:off x="3513164" y="2120409"/>
              <a:ext cx="5664012" cy="2665499"/>
              <a:chOff x="3553296" y="3499805"/>
              <a:chExt cx="5664012" cy="2665499"/>
            </a:xfrm>
          </p:grpSpPr>
          <p:sp>
            <p:nvSpPr>
              <p:cNvPr id="346" name="Ovaal 19">
                <a:extLst>
                  <a:ext uri="{FF2B5EF4-FFF2-40B4-BE49-F238E27FC236}">
                    <a16:creationId xmlns:a16="http://schemas.microsoft.com/office/drawing/2014/main" id="{90359BF0-452D-949E-923C-5CCBB5716375}"/>
                  </a:ext>
                </a:extLst>
              </p:cNvPr>
              <p:cNvSpPr/>
              <p:nvPr/>
            </p:nvSpPr>
            <p:spPr>
              <a:xfrm rot="1517961" flipV="1">
                <a:off x="3553296" y="3499805"/>
                <a:ext cx="5664012" cy="2446997"/>
              </a:xfrm>
              <a:prstGeom prst="ellipse">
                <a:avLst/>
              </a:prstGeom>
              <a:solidFill>
                <a:srgbClr val="003FC7">
                  <a:alpha val="78824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47" name="Tekstvak 22">
                <a:extLst>
                  <a:ext uri="{FF2B5EF4-FFF2-40B4-BE49-F238E27FC236}">
                    <a16:creationId xmlns:a16="http://schemas.microsoft.com/office/drawing/2014/main" id="{239B0BDA-B886-5BF8-F0EB-DA9DA70240D0}"/>
                  </a:ext>
                </a:extLst>
              </p:cNvPr>
              <p:cNvSpPr txBox="1"/>
              <p:nvPr/>
            </p:nvSpPr>
            <p:spPr>
              <a:xfrm>
                <a:off x="6833064" y="5795972"/>
                <a:ext cx="16850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Employability</a:t>
                </a:r>
              </a:p>
            </p:txBody>
          </p:sp>
          <p:sp>
            <p:nvSpPr>
              <p:cNvPr id="348" name="Tekstvak 23">
                <a:extLst>
                  <a:ext uri="{FF2B5EF4-FFF2-40B4-BE49-F238E27FC236}">
                    <a16:creationId xmlns:a16="http://schemas.microsoft.com/office/drawing/2014/main" id="{1E26D537-FD61-913C-29FA-B105F9147656}"/>
                  </a:ext>
                </a:extLst>
              </p:cNvPr>
              <p:cNvSpPr txBox="1"/>
              <p:nvPr/>
            </p:nvSpPr>
            <p:spPr>
              <a:xfrm>
                <a:off x="4752884" y="4633972"/>
                <a:ext cx="1167307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Competence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3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Sustainability</a:t>
                </a:r>
              </a:p>
            </p:txBody>
          </p:sp>
        </p:grpSp>
        <p:grpSp>
          <p:nvGrpSpPr>
            <p:cNvPr id="349" name="Group 348">
              <a:extLst>
                <a:ext uri="{FF2B5EF4-FFF2-40B4-BE49-F238E27FC236}">
                  <a16:creationId xmlns:a16="http://schemas.microsoft.com/office/drawing/2014/main" id="{26A54D21-4676-4B1E-3472-240134E2CA5B}"/>
                </a:ext>
              </a:extLst>
            </p:cNvPr>
            <p:cNvGrpSpPr/>
            <p:nvPr/>
          </p:nvGrpSpPr>
          <p:grpSpPr>
            <a:xfrm>
              <a:off x="3667771" y="1723908"/>
              <a:ext cx="1620000" cy="1620000"/>
              <a:chOff x="3779912" y="3062965"/>
              <a:chExt cx="1620000" cy="1620000"/>
            </a:xfrm>
          </p:grpSpPr>
          <p:sp>
            <p:nvSpPr>
              <p:cNvPr id="350" name="Ovaal 30">
                <a:extLst>
                  <a:ext uri="{FF2B5EF4-FFF2-40B4-BE49-F238E27FC236}">
                    <a16:creationId xmlns:a16="http://schemas.microsoft.com/office/drawing/2014/main" id="{4D04DBCB-6727-F559-6A8D-64E65E5AF02D}"/>
                  </a:ext>
                </a:extLst>
              </p:cNvPr>
              <p:cNvSpPr/>
              <p:nvPr/>
            </p:nvSpPr>
            <p:spPr>
              <a:xfrm>
                <a:off x="3779912" y="3062965"/>
                <a:ext cx="1620000" cy="1620000"/>
              </a:xfrm>
              <a:prstGeom prst="ellipse">
                <a:avLst/>
              </a:prstGeom>
              <a:solidFill>
                <a:srgbClr val="002A7E">
                  <a:lumMod val="75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51" name="Tekstvak 31">
                <a:extLst>
                  <a:ext uri="{FF2B5EF4-FFF2-40B4-BE49-F238E27FC236}">
                    <a16:creationId xmlns:a16="http://schemas.microsoft.com/office/drawing/2014/main" id="{44FDBCC9-DA6A-C2F7-D322-49830739F276}"/>
                  </a:ext>
                </a:extLst>
              </p:cNvPr>
              <p:cNvSpPr txBox="1"/>
              <p:nvPr/>
            </p:nvSpPr>
            <p:spPr>
              <a:xfrm>
                <a:off x="3849966" y="3549800"/>
                <a:ext cx="147989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Sustainable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You</a:t>
                </a:r>
              </a:p>
            </p:txBody>
          </p:sp>
        </p:grpSp>
        <p:grpSp>
          <p:nvGrpSpPr>
            <p:cNvPr id="352" name="Group 351">
              <a:extLst>
                <a:ext uri="{FF2B5EF4-FFF2-40B4-BE49-F238E27FC236}">
                  <a16:creationId xmlns:a16="http://schemas.microsoft.com/office/drawing/2014/main" id="{D1D6D5D3-927C-B351-1AAF-C94E91803CD7}"/>
                </a:ext>
              </a:extLst>
            </p:cNvPr>
            <p:cNvGrpSpPr/>
            <p:nvPr/>
          </p:nvGrpSpPr>
          <p:grpSpPr>
            <a:xfrm>
              <a:off x="6078852" y="2985708"/>
              <a:ext cx="1080000" cy="761953"/>
              <a:chOff x="780707" y="2673000"/>
              <a:chExt cx="1080000" cy="761953"/>
            </a:xfrm>
            <a:solidFill>
              <a:srgbClr val="002570">
                <a:lumMod val="20000"/>
                <a:lumOff val="80000"/>
              </a:srgbClr>
            </a:solidFill>
          </p:grpSpPr>
          <p:sp>
            <p:nvSpPr>
              <p:cNvPr id="353" name="Ovaal 30">
                <a:extLst>
                  <a:ext uri="{FF2B5EF4-FFF2-40B4-BE49-F238E27FC236}">
                    <a16:creationId xmlns:a16="http://schemas.microsoft.com/office/drawing/2014/main" id="{054DC00D-2264-89DB-28DA-68087861DFFA}"/>
                  </a:ext>
                </a:extLst>
              </p:cNvPr>
              <p:cNvSpPr/>
              <p:nvPr/>
            </p:nvSpPr>
            <p:spPr>
              <a:xfrm>
                <a:off x="780707" y="2673000"/>
                <a:ext cx="1080000" cy="756000"/>
              </a:xfrm>
              <a:prstGeom prst="ellipse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54" name="Tekstvak 31">
                <a:extLst>
                  <a:ext uri="{FF2B5EF4-FFF2-40B4-BE49-F238E27FC236}">
                    <a16:creationId xmlns:a16="http://schemas.microsoft.com/office/drawing/2014/main" id="{B16C3517-C89A-FDDB-C5E0-E7922E403D4A}"/>
                  </a:ext>
                </a:extLst>
              </p:cNvPr>
              <p:cNvSpPr txBox="1"/>
              <p:nvPr/>
            </p:nvSpPr>
            <p:spPr>
              <a:xfrm>
                <a:off x="821214" y="2780928"/>
                <a:ext cx="998991" cy="654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Experience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Build Track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Record</a:t>
                </a:r>
              </a:p>
            </p:txBody>
          </p:sp>
        </p:grpSp>
        <p:grpSp>
          <p:nvGrpSpPr>
            <p:cNvPr id="355" name="Group 354">
              <a:extLst>
                <a:ext uri="{FF2B5EF4-FFF2-40B4-BE49-F238E27FC236}">
                  <a16:creationId xmlns:a16="http://schemas.microsoft.com/office/drawing/2014/main" id="{31DFD5E6-E40E-FCDB-2E7A-BCE630ECCA76}"/>
                </a:ext>
              </a:extLst>
            </p:cNvPr>
            <p:cNvGrpSpPr/>
            <p:nvPr/>
          </p:nvGrpSpPr>
          <p:grpSpPr>
            <a:xfrm>
              <a:off x="7205969" y="2985708"/>
              <a:ext cx="1080000" cy="756000"/>
              <a:chOff x="1907824" y="2673000"/>
              <a:chExt cx="1080000" cy="756000"/>
            </a:xfrm>
          </p:grpSpPr>
          <p:sp>
            <p:nvSpPr>
              <p:cNvPr id="356" name="Ovaal 39">
                <a:extLst>
                  <a:ext uri="{FF2B5EF4-FFF2-40B4-BE49-F238E27FC236}">
                    <a16:creationId xmlns:a16="http://schemas.microsoft.com/office/drawing/2014/main" id="{69448A6F-D27D-EDE1-DA4B-B256639F9053}"/>
                  </a:ext>
                </a:extLst>
              </p:cNvPr>
              <p:cNvSpPr/>
              <p:nvPr/>
            </p:nvSpPr>
            <p:spPr>
              <a:xfrm>
                <a:off x="1907824" y="2673000"/>
                <a:ext cx="1080000" cy="756000"/>
              </a:xfrm>
              <a:prstGeom prst="ellipse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57" name="Tekstvak 40">
                <a:extLst>
                  <a:ext uri="{FF2B5EF4-FFF2-40B4-BE49-F238E27FC236}">
                    <a16:creationId xmlns:a16="http://schemas.microsoft.com/office/drawing/2014/main" id="{6D8C9DBA-F572-68CB-2400-AA157407963D}"/>
                  </a:ext>
                </a:extLst>
              </p:cNvPr>
              <p:cNvSpPr txBox="1"/>
              <p:nvPr/>
            </p:nvSpPr>
            <p:spPr>
              <a:xfrm>
                <a:off x="1936308" y="2745008"/>
                <a:ext cx="1023037" cy="654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Values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Live By Your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Principles</a:t>
                </a:r>
              </a:p>
            </p:txBody>
          </p:sp>
        </p:grpSp>
        <p:grpSp>
          <p:nvGrpSpPr>
            <p:cNvPr id="358" name="Group 357">
              <a:extLst>
                <a:ext uri="{FF2B5EF4-FFF2-40B4-BE49-F238E27FC236}">
                  <a16:creationId xmlns:a16="http://schemas.microsoft.com/office/drawing/2014/main" id="{931187D8-6714-8E94-F6BD-9C68CEFA1942}"/>
                </a:ext>
              </a:extLst>
            </p:cNvPr>
            <p:cNvGrpSpPr/>
            <p:nvPr/>
          </p:nvGrpSpPr>
          <p:grpSpPr>
            <a:xfrm>
              <a:off x="6656224" y="3669868"/>
              <a:ext cx="1080000" cy="756000"/>
              <a:chOff x="1341313" y="1988912"/>
              <a:chExt cx="1080000" cy="756000"/>
            </a:xfrm>
          </p:grpSpPr>
          <p:sp>
            <p:nvSpPr>
              <p:cNvPr id="359" name="Ovaal 32">
                <a:extLst>
                  <a:ext uri="{FF2B5EF4-FFF2-40B4-BE49-F238E27FC236}">
                    <a16:creationId xmlns:a16="http://schemas.microsoft.com/office/drawing/2014/main" id="{831AB999-AF0E-D888-6468-42E0E52E85C3}"/>
                  </a:ext>
                </a:extLst>
              </p:cNvPr>
              <p:cNvSpPr/>
              <p:nvPr/>
            </p:nvSpPr>
            <p:spPr>
              <a:xfrm>
                <a:off x="1341313" y="1988912"/>
                <a:ext cx="1080000" cy="756000"/>
              </a:xfrm>
              <a:prstGeom prst="ellipse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60" name="Tekstvak 34">
                <a:extLst>
                  <a:ext uri="{FF2B5EF4-FFF2-40B4-BE49-F238E27FC236}">
                    <a16:creationId xmlns:a16="http://schemas.microsoft.com/office/drawing/2014/main" id="{5EA7892A-C5E8-1F35-CB55-94B52BA48C34}"/>
                  </a:ext>
                </a:extLst>
              </p:cNvPr>
              <p:cNvSpPr txBox="1"/>
              <p:nvPr/>
            </p:nvSpPr>
            <p:spPr>
              <a:xfrm>
                <a:off x="1422694" y="2060848"/>
                <a:ext cx="917239" cy="654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Skills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Strengthen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Capabilities</a:t>
                </a:r>
              </a:p>
            </p:txBody>
          </p:sp>
        </p:grpSp>
        <p:grpSp>
          <p:nvGrpSpPr>
            <p:cNvPr id="361" name="Group 360">
              <a:extLst>
                <a:ext uri="{FF2B5EF4-FFF2-40B4-BE49-F238E27FC236}">
                  <a16:creationId xmlns:a16="http://schemas.microsoft.com/office/drawing/2014/main" id="{820094B3-687B-C319-EBE4-B1F2B996175A}"/>
                </a:ext>
              </a:extLst>
            </p:cNvPr>
            <p:cNvGrpSpPr/>
            <p:nvPr/>
          </p:nvGrpSpPr>
          <p:grpSpPr>
            <a:xfrm>
              <a:off x="7772348" y="3669868"/>
              <a:ext cx="1080000" cy="756000"/>
              <a:chOff x="2483880" y="1988912"/>
              <a:chExt cx="1080000" cy="756000"/>
            </a:xfrm>
          </p:grpSpPr>
          <p:sp>
            <p:nvSpPr>
              <p:cNvPr id="362" name="Ovaal 36">
                <a:extLst>
                  <a:ext uri="{FF2B5EF4-FFF2-40B4-BE49-F238E27FC236}">
                    <a16:creationId xmlns:a16="http://schemas.microsoft.com/office/drawing/2014/main" id="{9516DEBB-B925-A1A7-14A1-CDD77D23FE40}"/>
                  </a:ext>
                </a:extLst>
              </p:cNvPr>
              <p:cNvSpPr/>
              <p:nvPr/>
            </p:nvSpPr>
            <p:spPr>
              <a:xfrm>
                <a:off x="2483880" y="1988912"/>
                <a:ext cx="1080000" cy="756000"/>
              </a:xfrm>
              <a:prstGeom prst="ellipse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63" name="Tekstvak 37">
                <a:extLst>
                  <a:ext uri="{FF2B5EF4-FFF2-40B4-BE49-F238E27FC236}">
                    <a16:creationId xmlns:a16="http://schemas.microsoft.com/office/drawing/2014/main" id="{89FDECA9-0396-93E6-5778-2DA58F0DCB4B}"/>
                  </a:ext>
                </a:extLst>
              </p:cNvPr>
              <p:cNvSpPr txBox="1"/>
              <p:nvPr/>
            </p:nvSpPr>
            <p:spPr>
              <a:xfrm>
                <a:off x="2562858" y="2060848"/>
                <a:ext cx="922047" cy="654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Mindset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Enrich Your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Mentality</a:t>
                </a:r>
              </a:p>
            </p:txBody>
          </p:sp>
        </p:grpSp>
        <p:grpSp>
          <p:nvGrpSpPr>
            <p:cNvPr id="364" name="Group 363">
              <a:extLst>
                <a:ext uri="{FF2B5EF4-FFF2-40B4-BE49-F238E27FC236}">
                  <a16:creationId xmlns:a16="http://schemas.microsoft.com/office/drawing/2014/main" id="{F03F6D69-D268-4A88-D219-4D84FA746979}"/>
                </a:ext>
              </a:extLst>
            </p:cNvPr>
            <p:cNvGrpSpPr/>
            <p:nvPr/>
          </p:nvGrpSpPr>
          <p:grpSpPr>
            <a:xfrm>
              <a:off x="5525298" y="3669868"/>
              <a:ext cx="1080000" cy="756000"/>
              <a:chOff x="198745" y="1988912"/>
              <a:chExt cx="1080000" cy="756000"/>
            </a:xfrm>
          </p:grpSpPr>
          <p:sp>
            <p:nvSpPr>
              <p:cNvPr id="365" name="Ovaal 42">
                <a:extLst>
                  <a:ext uri="{FF2B5EF4-FFF2-40B4-BE49-F238E27FC236}">
                    <a16:creationId xmlns:a16="http://schemas.microsoft.com/office/drawing/2014/main" id="{2582C005-0FA1-A58C-ED27-A838AFB5A912}"/>
                  </a:ext>
                </a:extLst>
              </p:cNvPr>
              <p:cNvSpPr/>
              <p:nvPr/>
            </p:nvSpPr>
            <p:spPr>
              <a:xfrm>
                <a:off x="198745" y="1988912"/>
                <a:ext cx="1080000" cy="756000"/>
              </a:xfrm>
              <a:prstGeom prst="ellipse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66" name="Tekstvak 43">
                <a:extLst>
                  <a:ext uri="{FF2B5EF4-FFF2-40B4-BE49-F238E27FC236}">
                    <a16:creationId xmlns:a16="http://schemas.microsoft.com/office/drawing/2014/main" id="{023DD77B-C5D5-08D3-D506-47862AC5DD35}"/>
                  </a:ext>
                </a:extLst>
              </p:cNvPr>
              <p:cNvSpPr txBox="1"/>
              <p:nvPr/>
            </p:nvSpPr>
            <p:spPr>
              <a:xfrm>
                <a:off x="226428" y="2060848"/>
                <a:ext cx="1024639" cy="654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Knowledge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Seek Broad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Insight</a:t>
                </a:r>
              </a:p>
            </p:txBody>
          </p:sp>
        </p:grpSp>
        <p:grpSp>
          <p:nvGrpSpPr>
            <p:cNvPr id="367" name="Group 366">
              <a:extLst>
                <a:ext uri="{FF2B5EF4-FFF2-40B4-BE49-F238E27FC236}">
                  <a16:creationId xmlns:a16="http://schemas.microsoft.com/office/drawing/2014/main" id="{8BC90B60-A3C8-1F36-D03A-8175ECEC1399}"/>
                </a:ext>
              </a:extLst>
            </p:cNvPr>
            <p:cNvGrpSpPr/>
            <p:nvPr/>
          </p:nvGrpSpPr>
          <p:grpSpPr>
            <a:xfrm>
              <a:off x="750260" y="2985708"/>
              <a:ext cx="1080000" cy="756000"/>
              <a:chOff x="780707" y="2673000"/>
              <a:chExt cx="1080000" cy="756000"/>
            </a:xfrm>
            <a:solidFill>
              <a:srgbClr val="002570">
                <a:lumMod val="20000"/>
                <a:lumOff val="80000"/>
              </a:srgbClr>
            </a:solidFill>
          </p:grpSpPr>
          <p:sp>
            <p:nvSpPr>
              <p:cNvPr id="368" name="Ovaal 30">
                <a:extLst>
                  <a:ext uri="{FF2B5EF4-FFF2-40B4-BE49-F238E27FC236}">
                    <a16:creationId xmlns:a16="http://schemas.microsoft.com/office/drawing/2014/main" id="{5015FBEA-2385-94F1-F5C4-E817D08B8EF8}"/>
                  </a:ext>
                </a:extLst>
              </p:cNvPr>
              <p:cNvSpPr/>
              <p:nvPr/>
            </p:nvSpPr>
            <p:spPr>
              <a:xfrm>
                <a:off x="780707" y="2673000"/>
                <a:ext cx="1080000" cy="756000"/>
              </a:xfrm>
              <a:prstGeom prst="ellipse">
                <a:avLst/>
              </a:prstGeom>
              <a:grpFill/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69" name="Tekstvak 31">
                <a:extLst>
                  <a:ext uri="{FF2B5EF4-FFF2-40B4-BE49-F238E27FC236}">
                    <a16:creationId xmlns:a16="http://schemas.microsoft.com/office/drawing/2014/main" id="{D16E280B-F09F-E49F-D962-AE52A08C0AB8}"/>
                  </a:ext>
                </a:extLst>
              </p:cNvPr>
              <p:cNvSpPr txBox="1"/>
              <p:nvPr/>
            </p:nvSpPr>
            <p:spPr>
              <a:xfrm>
                <a:off x="865297" y="2723714"/>
                <a:ext cx="910826" cy="6694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Payment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Do What Is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Rewarded</a:t>
                </a: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 </a:t>
                </a:r>
                <a:endPara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70" name="Group 369">
              <a:extLst>
                <a:ext uri="{FF2B5EF4-FFF2-40B4-BE49-F238E27FC236}">
                  <a16:creationId xmlns:a16="http://schemas.microsoft.com/office/drawing/2014/main" id="{2C2D0A00-0268-918D-E1DF-A5E0216003B2}"/>
                </a:ext>
              </a:extLst>
            </p:cNvPr>
            <p:cNvGrpSpPr/>
            <p:nvPr/>
          </p:nvGrpSpPr>
          <p:grpSpPr>
            <a:xfrm>
              <a:off x="1854566" y="2985708"/>
              <a:ext cx="1125629" cy="756000"/>
              <a:chOff x="1885013" y="2673000"/>
              <a:chExt cx="1125629" cy="756000"/>
            </a:xfrm>
          </p:grpSpPr>
          <p:sp>
            <p:nvSpPr>
              <p:cNvPr id="371" name="Ovaal 39">
                <a:extLst>
                  <a:ext uri="{FF2B5EF4-FFF2-40B4-BE49-F238E27FC236}">
                    <a16:creationId xmlns:a16="http://schemas.microsoft.com/office/drawing/2014/main" id="{566D8E7B-5132-49B9-F756-0D954DD71717}"/>
                  </a:ext>
                </a:extLst>
              </p:cNvPr>
              <p:cNvSpPr/>
              <p:nvPr/>
            </p:nvSpPr>
            <p:spPr>
              <a:xfrm>
                <a:off x="1907824" y="2673000"/>
                <a:ext cx="1080000" cy="756000"/>
              </a:xfrm>
              <a:prstGeom prst="ellipse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72" name="Tekstvak 40">
                <a:extLst>
                  <a:ext uri="{FF2B5EF4-FFF2-40B4-BE49-F238E27FC236}">
                    <a16:creationId xmlns:a16="http://schemas.microsoft.com/office/drawing/2014/main" id="{1C0A030C-BA45-41E7-B41A-3CB1C7E9CD78}"/>
                  </a:ext>
                </a:extLst>
              </p:cNvPr>
              <p:cNvSpPr txBox="1"/>
              <p:nvPr/>
            </p:nvSpPr>
            <p:spPr>
              <a:xfrm>
                <a:off x="1885013" y="2774742"/>
                <a:ext cx="1125629" cy="654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Appreciation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Do What Is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3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Valued</a:t>
                </a:r>
              </a:p>
            </p:txBody>
          </p:sp>
        </p:grpSp>
        <p:grpSp>
          <p:nvGrpSpPr>
            <p:cNvPr id="373" name="Group 372">
              <a:extLst>
                <a:ext uri="{FF2B5EF4-FFF2-40B4-BE49-F238E27FC236}">
                  <a16:creationId xmlns:a16="http://schemas.microsoft.com/office/drawing/2014/main" id="{2A993748-797A-7FA9-F849-082231572EA0}"/>
                </a:ext>
              </a:extLst>
            </p:cNvPr>
            <p:cNvGrpSpPr/>
            <p:nvPr/>
          </p:nvGrpSpPr>
          <p:grpSpPr>
            <a:xfrm>
              <a:off x="1327632" y="3669868"/>
              <a:ext cx="1080000" cy="756000"/>
              <a:chOff x="1341313" y="1988912"/>
              <a:chExt cx="1080000" cy="756000"/>
            </a:xfrm>
          </p:grpSpPr>
          <p:sp>
            <p:nvSpPr>
              <p:cNvPr id="374" name="Ovaal 32">
                <a:extLst>
                  <a:ext uri="{FF2B5EF4-FFF2-40B4-BE49-F238E27FC236}">
                    <a16:creationId xmlns:a16="http://schemas.microsoft.com/office/drawing/2014/main" id="{6FE70035-280B-2E8D-B6ED-D9783F1DBB98}"/>
                  </a:ext>
                </a:extLst>
              </p:cNvPr>
              <p:cNvSpPr/>
              <p:nvPr/>
            </p:nvSpPr>
            <p:spPr>
              <a:xfrm>
                <a:off x="1341313" y="1988912"/>
                <a:ext cx="1080000" cy="756000"/>
              </a:xfrm>
              <a:prstGeom prst="ellipse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75" name="Tekstvak 34">
                <a:extLst>
                  <a:ext uri="{FF2B5EF4-FFF2-40B4-BE49-F238E27FC236}">
                    <a16:creationId xmlns:a16="http://schemas.microsoft.com/office/drawing/2014/main" id="{0877F5AE-8A24-CCD1-92CE-DE20BBBF2F0F}"/>
                  </a:ext>
                </a:extLst>
              </p:cNvPr>
              <p:cNvSpPr txBox="1"/>
              <p:nvPr/>
            </p:nvSpPr>
            <p:spPr>
              <a:xfrm>
                <a:off x="1395444" y="2060848"/>
                <a:ext cx="971741" cy="654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Enjoyment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Do What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You Love</a:t>
                </a:r>
              </a:p>
            </p:txBody>
          </p:sp>
        </p:grpSp>
        <p:grpSp>
          <p:nvGrpSpPr>
            <p:cNvPr id="376" name="Group 375">
              <a:extLst>
                <a:ext uri="{FF2B5EF4-FFF2-40B4-BE49-F238E27FC236}">
                  <a16:creationId xmlns:a16="http://schemas.microsoft.com/office/drawing/2014/main" id="{C891F4C9-4496-85AD-013C-DE90838DFDBB}"/>
                </a:ext>
              </a:extLst>
            </p:cNvPr>
            <p:cNvGrpSpPr/>
            <p:nvPr/>
          </p:nvGrpSpPr>
          <p:grpSpPr>
            <a:xfrm>
              <a:off x="2397701" y="3669868"/>
              <a:ext cx="1172116" cy="756000"/>
              <a:chOff x="2437825" y="1988912"/>
              <a:chExt cx="1172116" cy="756000"/>
            </a:xfrm>
          </p:grpSpPr>
          <p:sp>
            <p:nvSpPr>
              <p:cNvPr id="377" name="Ovaal 36">
                <a:extLst>
                  <a:ext uri="{FF2B5EF4-FFF2-40B4-BE49-F238E27FC236}">
                    <a16:creationId xmlns:a16="http://schemas.microsoft.com/office/drawing/2014/main" id="{30082788-185D-B510-8532-3F17B420B67D}"/>
                  </a:ext>
                </a:extLst>
              </p:cNvPr>
              <p:cNvSpPr/>
              <p:nvPr/>
            </p:nvSpPr>
            <p:spPr>
              <a:xfrm>
                <a:off x="2483880" y="1988912"/>
                <a:ext cx="1080000" cy="756000"/>
              </a:xfrm>
              <a:prstGeom prst="ellipse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78" name="Tekstvak 37">
                <a:extLst>
                  <a:ext uri="{FF2B5EF4-FFF2-40B4-BE49-F238E27FC236}">
                    <a16:creationId xmlns:a16="http://schemas.microsoft.com/office/drawing/2014/main" id="{C3A51708-F135-A695-3E23-464D55C78EF4}"/>
                  </a:ext>
                </a:extLst>
              </p:cNvPr>
              <p:cNvSpPr txBox="1"/>
              <p:nvPr/>
            </p:nvSpPr>
            <p:spPr>
              <a:xfrm>
                <a:off x="2437825" y="2090887"/>
                <a:ext cx="1172116" cy="654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Contribution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Do What Helps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Others</a:t>
                </a:r>
              </a:p>
            </p:txBody>
          </p:sp>
        </p:grpSp>
        <p:grpSp>
          <p:nvGrpSpPr>
            <p:cNvPr id="379" name="Group 378">
              <a:extLst>
                <a:ext uri="{FF2B5EF4-FFF2-40B4-BE49-F238E27FC236}">
                  <a16:creationId xmlns:a16="http://schemas.microsoft.com/office/drawing/2014/main" id="{40EAB6EE-D1C6-C1C9-D7A2-A6924C0900D9}"/>
                </a:ext>
              </a:extLst>
            </p:cNvPr>
            <p:cNvGrpSpPr/>
            <p:nvPr/>
          </p:nvGrpSpPr>
          <p:grpSpPr>
            <a:xfrm>
              <a:off x="196706" y="3669868"/>
              <a:ext cx="1080000" cy="756000"/>
              <a:chOff x="198745" y="1988912"/>
              <a:chExt cx="1080000" cy="756000"/>
            </a:xfrm>
          </p:grpSpPr>
          <p:sp>
            <p:nvSpPr>
              <p:cNvPr id="380" name="Ovaal 42">
                <a:extLst>
                  <a:ext uri="{FF2B5EF4-FFF2-40B4-BE49-F238E27FC236}">
                    <a16:creationId xmlns:a16="http://schemas.microsoft.com/office/drawing/2014/main" id="{D1FFFA69-5936-F184-8AB2-E498C6AF6882}"/>
                  </a:ext>
                </a:extLst>
              </p:cNvPr>
              <p:cNvSpPr/>
              <p:nvPr/>
            </p:nvSpPr>
            <p:spPr>
              <a:xfrm>
                <a:off x="198745" y="1988912"/>
                <a:ext cx="1080000" cy="756000"/>
              </a:xfrm>
              <a:prstGeom prst="ellipse">
                <a:avLst/>
              </a:prstGeom>
              <a:solidFill>
                <a:srgbClr val="002570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381" name="Tekstvak 43">
                <a:extLst>
                  <a:ext uri="{FF2B5EF4-FFF2-40B4-BE49-F238E27FC236}">
                    <a16:creationId xmlns:a16="http://schemas.microsoft.com/office/drawing/2014/main" id="{A73E3523-D951-7B0B-8F93-FBD77F9287C3}"/>
                  </a:ext>
                </a:extLst>
              </p:cNvPr>
              <p:cNvSpPr txBox="1"/>
              <p:nvPr/>
            </p:nvSpPr>
            <p:spPr>
              <a:xfrm>
                <a:off x="340241" y="2060848"/>
                <a:ext cx="797013" cy="6540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1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Talent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Play Your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Strength</a:t>
                </a:r>
              </a:p>
            </p:txBody>
          </p:sp>
        </p:grpSp>
        <p:sp>
          <p:nvSpPr>
            <p:cNvPr id="382" name="TextBox 381">
              <a:extLst>
                <a:ext uri="{FF2B5EF4-FFF2-40B4-BE49-F238E27FC236}">
                  <a16:creationId xmlns:a16="http://schemas.microsoft.com/office/drawing/2014/main" id="{3A22FCC6-3DC4-8BD3-E8EE-EB57470E9FD8}"/>
                </a:ext>
              </a:extLst>
            </p:cNvPr>
            <p:cNvSpPr txBox="1"/>
            <p:nvPr/>
          </p:nvSpPr>
          <p:spPr>
            <a:xfrm>
              <a:off x="4006101" y="2936394"/>
              <a:ext cx="914033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700" i="1" dirty="0">
                  <a:solidFill>
                    <a:srgbClr val="001E5F">
                      <a:lumMod val="10000"/>
                      <a:lumOff val="90000"/>
                    </a:srgbClr>
                  </a:solidFill>
                  <a:latin typeface="Arial"/>
                </a:rPr>
                <a:t>©Ron Meyer 2022</a:t>
              </a:r>
              <a:endParaRPr lang="en-US" sz="700" dirty="0">
                <a:solidFill>
                  <a:srgbClr val="001E5F">
                    <a:lumMod val="10000"/>
                    <a:lumOff val="90000"/>
                  </a:srgbClr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3403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D7707E5-8123-48F5-84B7-ECEF7F4A325A}"/>
</file>

<file path=customXml/itemProps2.xml><?xml version="1.0" encoding="utf-8"?>
<ds:datastoreItem xmlns:ds="http://schemas.openxmlformats.org/officeDocument/2006/customXml" ds:itemID="{2FAE8C4F-5F80-4152-A207-C6AF15DED8F7}"/>
</file>

<file path=customXml/itemProps3.xml><?xml version="1.0" encoding="utf-8"?>
<ds:datastoreItem xmlns:ds="http://schemas.openxmlformats.org/officeDocument/2006/customXml" ds:itemID="{4F661916-6BB7-41B5-A2C8-515214D6CEB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116</Words>
  <Application>Microsoft Office PowerPoint</Application>
  <PresentationFormat>Custom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2</cp:revision>
  <dcterms:created xsi:type="dcterms:W3CDTF">2022-05-31T06:36:37Z</dcterms:created>
  <dcterms:modified xsi:type="dcterms:W3CDTF">2025-04-16T14:56:19Z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