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</p:sldIdLst>
  <p:sldSz cx="7488238" cy="43926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9EFF"/>
    <a:srgbClr val="7DA8FF"/>
    <a:srgbClr val="97BAFF"/>
    <a:srgbClr val="A7C4FF"/>
    <a:srgbClr val="B3CCFF"/>
    <a:srgbClr val="C1D6FF"/>
    <a:srgbClr val="E1EBFF"/>
    <a:srgbClr val="89B9FF"/>
    <a:srgbClr val="79AFFF"/>
    <a:srgbClr val="5D9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44E572-08D3-4048-BB45-18D059DFA171}" v="1" dt="2025-04-16T14:57:02.1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874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470C95F6-6606-42DD-AF20-7F90BFA7432A}"/>
    <pc:docChg chg="custSel modSld">
      <pc:chgData name="Ron Meyer" userId="65e0fe92-5782-4809-b035-4f1ab31a5557" providerId="ADAL" clId="{470C95F6-6606-42DD-AF20-7F90BFA7432A}" dt="2024-08-30T14:15:39.375" v="7" actId="20577"/>
      <pc:docMkLst>
        <pc:docMk/>
      </pc:docMkLst>
      <pc:sldChg chg="addSp delSp modSp mod">
        <pc:chgData name="Ron Meyer" userId="65e0fe92-5782-4809-b035-4f1ab31a5557" providerId="ADAL" clId="{470C95F6-6606-42DD-AF20-7F90BFA7432A}" dt="2024-08-30T14:15:39.375" v="7" actId="20577"/>
        <pc:sldMkLst>
          <pc:docMk/>
          <pc:sldMk cId="3312448577" sldId="256"/>
        </pc:sldMkLst>
        <pc:spChg chg="add mod">
          <ac:chgData name="Ron Meyer" userId="65e0fe92-5782-4809-b035-4f1ab31a5557" providerId="ADAL" clId="{470C95F6-6606-42DD-AF20-7F90BFA7432A}" dt="2024-08-30T14:14:58.812" v="2"/>
          <ac:spMkLst>
            <pc:docMk/>
            <pc:sldMk cId="3312448577" sldId="256"/>
            <ac:spMk id="2" creationId="{E9D981FD-E1BF-D0EC-B138-D207139E931F}"/>
          </ac:spMkLst>
        </pc:spChg>
        <pc:spChg chg="add mod">
          <ac:chgData name="Ron Meyer" userId="65e0fe92-5782-4809-b035-4f1ab31a5557" providerId="ADAL" clId="{470C95F6-6606-42DD-AF20-7F90BFA7432A}" dt="2024-08-30T14:14:58.812" v="2"/>
          <ac:spMkLst>
            <pc:docMk/>
            <pc:sldMk cId="3312448577" sldId="256"/>
            <ac:spMk id="3" creationId="{9487ADC7-17D2-2F68-E798-552ABDF7568A}"/>
          </ac:spMkLst>
        </pc:spChg>
        <pc:spChg chg="add mod">
          <ac:chgData name="Ron Meyer" userId="65e0fe92-5782-4809-b035-4f1ab31a5557" providerId="ADAL" clId="{470C95F6-6606-42DD-AF20-7F90BFA7432A}" dt="2024-08-30T14:14:58.812" v="2"/>
          <ac:spMkLst>
            <pc:docMk/>
            <pc:sldMk cId="3312448577" sldId="256"/>
            <ac:spMk id="4" creationId="{4165B345-230B-97AB-CFEA-FB15B3DE4288}"/>
          </ac:spMkLst>
        </pc:spChg>
        <pc:spChg chg="add mod">
          <ac:chgData name="Ron Meyer" userId="65e0fe92-5782-4809-b035-4f1ab31a5557" providerId="ADAL" clId="{470C95F6-6606-42DD-AF20-7F90BFA7432A}" dt="2024-08-30T14:14:58.812" v="2"/>
          <ac:spMkLst>
            <pc:docMk/>
            <pc:sldMk cId="3312448577" sldId="256"/>
            <ac:spMk id="5" creationId="{3FE071A0-6042-8066-CC0D-366E55D7D0C4}"/>
          </ac:spMkLst>
        </pc:spChg>
        <pc:spChg chg="add mod">
          <ac:chgData name="Ron Meyer" userId="65e0fe92-5782-4809-b035-4f1ab31a5557" providerId="ADAL" clId="{470C95F6-6606-42DD-AF20-7F90BFA7432A}" dt="2024-08-30T14:14:58.812" v="2"/>
          <ac:spMkLst>
            <pc:docMk/>
            <pc:sldMk cId="3312448577" sldId="256"/>
            <ac:spMk id="6" creationId="{F0F0137B-BEB6-4809-0E7B-40E9FA34DEE2}"/>
          </ac:spMkLst>
        </pc:spChg>
        <pc:spChg chg="add mod">
          <ac:chgData name="Ron Meyer" userId="65e0fe92-5782-4809-b035-4f1ab31a5557" providerId="ADAL" clId="{470C95F6-6606-42DD-AF20-7F90BFA7432A}" dt="2024-08-30T14:14:58.812" v="2"/>
          <ac:spMkLst>
            <pc:docMk/>
            <pc:sldMk cId="3312448577" sldId="256"/>
            <ac:spMk id="7" creationId="{6F191420-2285-971D-DBF7-09BF8A337991}"/>
          </ac:spMkLst>
        </pc:spChg>
        <pc:spChg chg="add mod">
          <ac:chgData name="Ron Meyer" userId="65e0fe92-5782-4809-b035-4f1ab31a5557" providerId="ADAL" clId="{470C95F6-6606-42DD-AF20-7F90BFA7432A}" dt="2024-08-30T14:14:58.812" v="2"/>
          <ac:spMkLst>
            <pc:docMk/>
            <pc:sldMk cId="3312448577" sldId="256"/>
            <ac:spMk id="8" creationId="{CB608512-C484-C56D-66F1-B6F69F15F27F}"/>
          </ac:spMkLst>
        </pc:spChg>
        <pc:spChg chg="add mod">
          <ac:chgData name="Ron Meyer" userId="65e0fe92-5782-4809-b035-4f1ab31a5557" providerId="ADAL" clId="{470C95F6-6606-42DD-AF20-7F90BFA7432A}" dt="2024-08-30T14:14:58.812" v="2"/>
          <ac:spMkLst>
            <pc:docMk/>
            <pc:sldMk cId="3312448577" sldId="256"/>
            <ac:spMk id="9" creationId="{52B6B488-3E4D-C6F5-4827-596BBD8468DD}"/>
          </ac:spMkLst>
        </pc:spChg>
        <pc:spChg chg="add mod">
          <ac:chgData name="Ron Meyer" userId="65e0fe92-5782-4809-b035-4f1ab31a5557" providerId="ADAL" clId="{470C95F6-6606-42DD-AF20-7F90BFA7432A}" dt="2024-08-30T14:14:58.812" v="2"/>
          <ac:spMkLst>
            <pc:docMk/>
            <pc:sldMk cId="3312448577" sldId="256"/>
            <ac:spMk id="10" creationId="{63C29B09-6AF5-BB60-1214-3010AA35F1F8}"/>
          </ac:spMkLst>
        </pc:spChg>
        <pc:spChg chg="add mod">
          <ac:chgData name="Ron Meyer" userId="65e0fe92-5782-4809-b035-4f1ab31a5557" providerId="ADAL" clId="{470C95F6-6606-42DD-AF20-7F90BFA7432A}" dt="2024-08-30T14:15:39.375" v="7" actId="20577"/>
          <ac:spMkLst>
            <pc:docMk/>
            <pc:sldMk cId="3312448577" sldId="256"/>
            <ac:spMk id="11" creationId="{C6E85B0B-E938-04D5-44E5-498E8E7AF07B}"/>
          </ac:spMkLst>
        </pc:spChg>
        <pc:spChg chg="del">
          <ac:chgData name="Ron Meyer" userId="65e0fe92-5782-4809-b035-4f1ab31a5557" providerId="ADAL" clId="{470C95F6-6606-42DD-AF20-7F90BFA7432A}" dt="2024-06-15T10:36:01.861" v="0" actId="478"/>
          <ac:spMkLst>
            <pc:docMk/>
            <pc:sldMk cId="3312448577" sldId="256"/>
            <ac:spMk id="80" creationId="{DD960E59-5417-D2BF-5F4C-725D7CB2F6E0}"/>
          </ac:spMkLst>
        </pc:spChg>
        <pc:spChg chg="del">
          <ac:chgData name="Ron Meyer" userId="65e0fe92-5782-4809-b035-4f1ab31a5557" providerId="ADAL" clId="{470C95F6-6606-42DD-AF20-7F90BFA7432A}" dt="2024-06-15T10:36:01.861" v="0" actId="478"/>
          <ac:spMkLst>
            <pc:docMk/>
            <pc:sldMk cId="3312448577" sldId="256"/>
            <ac:spMk id="81" creationId="{87AF3611-568E-9815-324D-66B3AC9B910E}"/>
          </ac:spMkLst>
        </pc:spChg>
        <pc:spChg chg="del">
          <ac:chgData name="Ron Meyer" userId="65e0fe92-5782-4809-b035-4f1ab31a5557" providerId="ADAL" clId="{470C95F6-6606-42DD-AF20-7F90BFA7432A}" dt="2024-06-15T10:36:01.861" v="0" actId="478"/>
          <ac:spMkLst>
            <pc:docMk/>
            <pc:sldMk cId="3312448577" sldId="256"/>
            <ac:spMk id="82" creationId="{918BF06D-C39C-14C7-6C97-8B3472745E13}"/>
          </ac:spMkLst>
        </pc:spChg>
        <pc:spChg chg="del">
          <ac:chgData name="Ron Meyer" userId="65e0fe92-5782-4809-b035-4f1ab31a5557" providerId="ADAL" clId="{470C95F6-6606-42DD-AF20-7F90BFA7432A}" dt="2024-06-15T10:36:01.861" v="0" actId="478"/>
          <ac:spMkLst>
            <pc:docMk/>
            <pc:sldMk cId="3312448577" sldId="256"/>
            <ac:spMk id="83" creationId="{33A3873D-1255-ED30-AB96-CC3F506AFF18}"/>
          </ac:spMkLst>
        </pc:spChg>
        <pc:spChg chg="del">
          <ac:chgData name="Ron Meyer" userId="65e0fe92-5782-4809-b035-4f1ab31a5557" providerId="ADAL" clId="{470C95F6-6606-42DD-AF20-7F90BFA7432A}" dt="2024-06-15T10:36:01.861" v="0" actId="478"/>
          <ac:spMkLst>
            <pc:docMk/>
            <pc:sldMk cId="3312448577" sldId="256"/>
            <ac:spMk id="84" creationId="{66834155-C4BF-1F1E-585E-03D466EB976B}"/>
          </ac:spMkLst>
        </pc:spChg>
        <pc:spChg chg="del">
          <ac:chgData name="Ron Meyer" userId="65e0fe92-5782-4809-b035-4f1ab31a5557" providerId="ADAL" clId="{470C95F6-6606-42DD-AF20-7F90BFA7432A}" dt="2024-06-15T10:36:01.861" v="0" actId="478"/>
          <ac:spMkLst>
            <pc:docMk/>
            <pc:sldMk cId="3312448577" sldId="256"/>
            <ac:spMk id="85" creationId="{B069BC1C-9993-EE15-51EA-843FE4D83FFD}"/>
          </ac:spMkLst>
        </pc:spChg>
        <pc:spChg chg="del">
          <ac:chgData name="Ron Meyer" userId="65e0fe92-5782-4809-b035-4f1ab31a5557" providerId="ADAL" clId="{470C95F6-6606-42DD-AF20-7F90BFA7432A}" dt="2024-06-15T10:36:01.861" v="0" actId="478"/>
          <ac:spMkLst>
            <pc:docMk/>
            <pc:sldMk cId="3312448577" sldId="256"/>
            <ac:spMk id="86" creationId="{492DB4FB-2F48-F07C-8EA2-8F7C1FA895A0}"/>
          </ac:spMkLst>
        </pc:spChg>
        <pc:spChg chg="del">
          <ac:chgData name="Ron Meyer" userId="65e0fe92-5782-4809-b035-4f1ab31a5557" providerId="ADAL" clId="{470C95F6-6606-42DD-AF20-7F90BFA7432A}" dt="2024-06-15T10:36:01.861" v="0" actId="478"/>
          <ac:spMkLst>
            <pc:docMk/>
            <pc:sldMk cId="3312448577" sldId="256"/>
            <ac:spMk id="87" creationId="{8C0B914D-45C1-0A1E-9036-E35F2D786FB5}"/>
          </ac:spMkLst>
        </pc:spChg>
        <pc:spChg chg="del">
          <ac:chgData name="Ron Meyer" userId="65e0fe92-5782-4809-b035-4f1ab31a5557" providerId="ADAL" clId="{470C95F6-6606-42DD-AF20-7F90BFA7432A}" dt="2024-06-15T10:36:01.861" v="0" actId="478"/>
          <ac:spMkLst>
            <pc:docMk/>
            <pc:sldMk cId="3312448577" sldId="256"/>
            <ac:spMk id="88" creationId="{C06977D1-0D0E-1792-CB08-D15CFB43EDD8}"/>
          </ac:spMkLst>
        </pc:spChg>
        <pc:spChg chg="del">
          <ac:chgData name="Ron Meyer" userId="65e0fe92-5782-4809-b035-4f1ab31a5557" providerId="ADAL" clId="{470C95F6-6606-42DD-AF20-7F90BFA7432A}" dt="2024-06-15T10:36:01.861" v="0" actId="478"/>
          <ac:spMkLst>
            <pc:docMk/>
            <pc:sldMk cId="3312448577" sldId="256"/>
            <ac:spMk id="89" creationId="{00AACF37-3149-F032-FE7F-78ABCC3CE622}"/>
          </ac:spMkLst>
        </pc:spChg>
        <pc:spChg chg="del">
          <ac:chgData name="Ron Meyer" userId="65e0fe92-5782-4809-b035-4f1ab31a5557" providerId="ADAL" clId="{470C95F6-6606-42DD-AF20-7F90BFA7432A}" dt="2024-06-15T10:36:01.861" v="0" actId="478"/>
          <ac:spMkLst>
            <pc:docMk/>
            <pc:sldMk cId="3312448577" sldId="256"/>
            <ac:spMk id="90" creationId="{D3FCDA21-54D9-A16F-5419-6CABC3C51089}"/>
          </ac:spMkLst>
        </pc:spChg>
        <pc:spChg chg="del">
          <ac:chgData name="Ron Meyer" userId="65e0fe92-5782-4809-b035-4f1ab31a5557" providerId="ADAL" clId="{470C95F6-6606-42DD-AF20-7F90BFA7432A}" dt="2024-06-15T10:36:01.861" v="0" actId="478"/>
          <ac:spMkLst>
            <pc:docMk/>
            <pc:sldMk cId="3312448577" sldId="256"/>
            <ac:spMk id="91" creationId="{7935AC24-95C3-E08A-DF63-5D0BD4FB1AA3}"/>
          </ac:spMkLst>
        </pc:spChg>
      </pc:sldChg>
    </pc:docChg>
  </pc:docChgLst>
  <pc:docChgLst>
    <pc:chgData name="Ron Meyer" userId="65e0fe92-5782-4809-b035-4f1ab31a5557" providerId="ADAL" clId="{7744E572-08D3-4048-BB45-18D059DFA171}"/>
    <pc:docChg chg="modSld">
      <pc:chgData name="Ron Meyer" userId="65e0fe92-5782-4809-b035-4f1ab31a5557" providerId="ADAL" clId="{7744E572-08D3-4048-BB45-18D059DFA171}" dt="2025-04-16T14:57:02.157" v="2" actId="164"/>
      <pc:docMkLst>
        <pc:docMk/>
      </pc:docMkLst>
      <pc:sldChg chg="addSp modSp mod modAnim">
        <pc:chgData name="Ron Meyer" userId="65e0fe92-5782-4809-b035-4f1ab31a5557" providerId="ADAL" clId="{7744E572-08D3-4048-BB45-18D059DFA171}" dt="2025-04-16T14:57:02.157" v="2" actId="164"/>
        <pc:sldMkLst>
          <pc:docMk/>
          <pc:sldMk cId="3312448577" sldId="256"/>
        </pc:sldMkLst>
        <pc:spChg chg="mod">
          <ac:chgData name="Ron Meyer" userId="65e0fe92-5782-4809-b035-4f1ab31a5557" providerId="ADAL" clId="{7744E572-08D3-4048-BB45-18D059DFA171}" dt="2025-04-16T14:57:02.157" v="2" actId="164"/>
          <ac:spMkLst>
            <pc:docMk/>
            <pc:sldMk cId="3312448577" sldId="256"/>
            <ac:spMk id="11" creationId="{C6E85B0B-E938-04D5-44E5-498E8E7AF07B}"/>
          </ac:spMkLst>
        </pc:spChg>
        <pc:spChg chg="mod">
          <ac:chgData name="Ron Meyer" userId="65e0fe92-5782-4809-b035-4f1ab31a5557" providerId="ADAL" clId="{7744E572-08D3-4048-BB45-18D059DFA171}" dt="2025-04-16T14:57:02.157" v="2" actId="164"/>
          <ac:spMkLst>
            <pc:docMk/>
            <pc:sldMk cId="3312448577" sldId="256"/>
            <ac:spMk id="68" creationId="{59D8F682-6801-4C5E-1812-4B76E095469A}"/>
          </ac:spMkLst>
        </pc:spChg>
        <pc:spChg chg="mod">
          <ac:chgData name="Ron Meyer" userId="65e0fe92-5782-4809-b035-4f1ab31a5557" providerId="ADAL" clId="{7744E572-08D3-4048-BB45-18D059DFA171}" dt="2025-04-16T14:57:02.157" v="2" actId="164"/>
          <ac:spMkLst>
            <pc:docMk/>
            <pc:sldMk cId="3312448577" sldId="256"/>
            <ac:spMk id="69" creationId="{73CE6D02-32A5-7570-F66A-5637DC544199}"/>
          </ac:spMkLst>
        </pc:spChg>
        <pc:spChg chg="mod">
          <ac:chgData name="Ron Meyer" userId="65e0fe92-5782-4809-b035-4f1ab31a5557" providerId="ADAL" clId="{7744E572-08D3-4048-BB45-18D059DFA171}" dt="2025-04-16T14:57:02.157" v="2" actId="164"/>
          <ac:spMkLst>
            <pc:docMk/>
            <pc:sldMk cId="3312448577" sldId="256"/>
            <ac:spMk id="70" creationId="{836AF152-1085-AE6A-5F65-0730FC436A57}"/>
          </ac:spMkLst>
        </pc:spChg>
        <pc:spChg chg="mod">
          <ac:chgData name="Ron Meyer" userId="65e0fe92-5782-4809-b035-4f1ab31a5557" providerId="ADAL" clId="{7744E572-08D3-4048-BB45-18D059DFA171}" dt="2025-04-16T14:57:02.157" v="2" actId="164"/>
          <ac:spMkLst>
            <pc:docMk/>
            <pc:sldMk cId="3312448577" sldId="256"/>
            <ac:spMk id="71" creationId="{6015C528-3405-40E9-50AD-ED35818C5368}"/>
          </ac:spMkLst>
        </pc:spChg>
        <pc:spChg chg="mod">
          <ac:chgData name="Ron Meyer" userId="65e0fe92-5782-4809-b035-4f1ab31a5557" providerId="ADAL" clId="{7744E572-08D3-4048-BB45-18D059DFA171}" dt="2025-04-16T14:57:02.157" v="2" actId="164"/>
          <ac:spMkLst>
            <pc:docMk/>
            <pc:sldMk cId="3312448577" sldId="256"/>
            <ac:spMk id="72" creationId="{B67D4883-13A0-E5AE-8C0D-6D90BB87B3F6}"/>
          </ac:spMkLst>
        </pc:spChg>
        <pc:spChg chg="mod">
          <ac:chgData name="Ron Meyer" userId="65e0fe92-5782-4809-b035-4f1ab31a5557" providerId="ADAL" clId="{7744E572-08D3-4048-BB45-18D059DFA171}" dt="2025-04-16T14:57:02.157" v="2" actId="164"/>
          <ac:spMkLst>
            <pc:docMk/>
            <pc:sldMk cId="3312448577" sldId="256"/>
            <ac:spMk id="73" creationId="{280627DB-42E9-9596-1DF2-D6BD0E0183AB}"/>
          </ac:spMkLst>
        </pc:spChg>
        <pc:spChg chg="mod">
          <ac:chgData name="Ron Meyer" userId="65e0fe92-5782-4809-b035-4f1ab31a5557" providerId="ADAL" clId="{7744E572-08D3-4048-BB45-18D059DFA171}" dt="2025-04-16T14:57:02.157" v="2" actId="164"/>
          <ac:spMkLst>
            <pc:docMk/>
            <pc:sldMk cId="3312448577" sldId="256"/>
            <ac:spMk id="74" creationId="{555CFFED-C4DC-0C1E-4E7A-28C401940A22}"/>
          </ac:spMkLst>
        </pc:spChg>
        <pc:spChg chg="mod">
          <ac:chgData name="Ron Meyer" userId="65e0fe92-5782-4809-b035-4f1ab31a5557" providerId="ADAL" clId="{7744E572-08D3-4048-BB45-18D059DFA171}" dt="2025-04-16T14:57:02.157" v="2" actId="164"/>
          <ac:spMkLst>
            <pc:docMk/>
            <pc:sldMk cId="3312448577" sldId="256"/>
            <ac:spMk id="75" creationId="{8148C2EF-4207-B7D7-C73E-27C9B23C827C}"/>
          </ac:spMkLst>
        </pc:spChg>
        <pc:spChg chg="mod">
          <ac:chgData name="Ron Meyer" userId="65e0fe92-5782-4809-b035-4f1ab31a5557" providerId="ADAL" clId="{7744E572-08D3-4048-BB45-18D059DFA171}" dt="2025-04-16T14:57:02.157" v="2" actId="164"/>
          <ac:spMkLst>
            <pc:docMk/>
            <pc:sldMk cId="3312448577" sldId="256"/>
            <ac:spMk id="76" creationId="{5F18B109-61EC-2587-023D-E911A7BEF254}"/>
          </ac:spMkLst>
        </pc:spChg>
        <pc:spChg chg="mod">
          <ac:chgData name="Ron Meyer" userId="65e0fe92-5782-4809-b035-4f1ab31a5557" providerId="ADAL" clId="{7744E572-08D3-4048-BB45-18D059DFA171}" dt="2025-04-16T14:57:02.157" v="2" actId="164"/>
          <ac:spMkLst>
            <pc:docMk/>
            <pc:sldMk cId="3312448577" sldId="256"/>
            <ac:spMk id="77" creationId="{F079D9B6-D127-EF43-7D50-FE151746B75B}"/>
          </ac:spMkLst>
        </pc:spChg>
        <pc:spChg chg="mod">
          <ac:chgData name="Ron Meyer" userId="65e0fe92-5782-4809-b035-4f1ab31a5557" providerId="ADAL" clId="{7744E572-08D3-4048-BB45-18D059DFA171}" dt="2025-04-16T14:57:02.157" v="2" actId="164"/>
          <ac:spMkLst>
            <pc:docMk/>
            <pc:sldMk cId="3312448577" sldId="256"/>
            <ac:spMk id="78" creationId="{67F566CC-1975-34AE-96E4-E837E05426AE}"/>
          </ac:spMkLst>
        </pc:spChg>
        <pc:spChg chg="mod">
          <ac:chgData name="Ron Meyer" userId="65e0fe92-5782-4809-b035-4f1ab31a5557" providerId="ADAL" clId="{7744E572-08D3-4048-BB45-18D059DFA171}" dt="2025-04-16T14:57:02.157" v="2" actId="164"/>
          <ac:spMkLst>
            <pc:docMk/>
            <pc:sldMk cId="3312448577" sldId="256"/>
            <ac:spMk id="79" creationId="{C15A5156-FC4B-603C-83BA-8423F00A7291}"/>
          </ac:spMkLst>
        </pc:spChg>
        <pc:grpChg chg="add mod">
          <ac:chgData name="Ron Meyer" userId="65e0fe92-5782-4809-b035-4f1ab31a5557" providerId="ADAL" clId="{7744E572-08D3-4048-BB45-18D059DFA171}" dt="2025-04-16T14:57:02.157" v="2" actId="164"/>
          <ac:grpSpMkLst>
            <pc:docMk/>
            <pc:sldMk cId="3312448577" sldId="256"/>
            <ac:grpSpMk id="2" creationId="{9CAC21A3-CABD-52DF-C46B-DF9DA4BE9436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6030" y="718884"/>
            <a:ext cx="5616179" cy="1529280"/>
          </a:xfrm>
        </p:spPr>
        <p:txBody>
          <a:bodyPr anchor="b"/>
          <a:lstStyle>
            <a:lvl1pPr algn="ctr">
              <a:defRPr sz="368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6030" y="2307139"/>
            <a:ext cx="5616179" cy="1060531"/>
          </a:xfrm>
        </p:spPr>
        <p:txBody>
          <a:bodyPr/>
          <a:lstStyle>
            <a:lvl1pPr marL="0" indent="0" algn="ctr">
              <a:buNone/>
              <a:defRPr sz="1474"/>
            </a:lvl1pPr>
            <a:lvl2pPr marL="280812" indent="0" algn="ctr">
              <a:buNone/>
              <a:defRPr sz="1228"/>
            </a:lvl2pPr>
            <a:lvl3pPr marL="561624" indent="0" algn="ctr">
              <a:buNone/>
              <a:defRPr sz="1106"/>
            </a:lvl3pPr>
            <a:lvl4pPr marL="842437" indent="0" algn="ctr">
              <a:buNone/>
              <a:defRPr sz="983"/>
            </a:lvl4pPr>
            <a:lvl5pPr marL="1123249" indent="0" algn="ctr">
              <a:buNone/>
              <a:defRPr sz="983"/>
            </a:lvl5pPr>
            <a:lvl6pPr marL="1404061" indent="0" algn="ctr">
              <a:buNone/>
              <a:defRPr sz="983"/>
            </a:lvl6pPr>
            <a:lvl7pPr marL="1684873" indent="0" algn="ctr">
              <a:buNone/>
              <a:defRPr sz="983"/>
            </a:lvl7pPr>
            <a:lvl8pPr marL="1965686" indent="0" algn="ctr">
              <a:buNone/>
              <a:defRPr sz="983"/>
            </a:lvl8pPr>
            <a:lvl9pPr marL="2246498" indent="0" algn="ctr">
              <a:buNone/>
              <a:defRPr sz="98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950733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75981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58770" y="233866"/>
            <a:ext cx="1614651" cy="37225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816" y="233866"/>
            <a:ext cx="4750351" cy="37225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21720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27134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916" y="1095103"/>
            <a:ext cx="6458605" cy="1827205"/>
          </a:xfrm>
        </p:spPr>
        <p:txBody>
          <a:bodyPr anchor="b"/>
          <a:lstStyle>
            <a:lvl1pPr>
              <a:defRPr sz="368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0916" y="2939594"/>
            <a:ext cx="6458605" cy="960884"/>
          </a:xfrm>
        </p:spPr>
        <p:txBody>
          <a:bodyPr/>
          <a:lstStyle>
            <a:lvl1pPr marL="0" indent="0">
              <a:buNone/>
              <a:defRPr sz="1474">
                <a:solidFill>
                  <a:schemeClr val="tx1">
                    <a:tint val="75000"/>
                  </a:schemeClr>
                </a:solidFill>
              </a:defRPr>
            </a:lvl1pPr>
            <a:lvl2pPr marL="280812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2pPr>
            <a:lvl3pPr marL="561624" indent="0">
              <a:buNone/>
              <a:defRPr sz="1106">
                <a:solidFill>
                  <a:schemeClr val="tx1">
                    <a:tint val="75000"/>
                  </a:schemeClr>
                </a:solidFill>
              </a:defRPr>
            </a:lvl3pPr>
            <a:lvl4pPr marL="842437" indent="0">
              <a:buNone/>
              <a:defRPr sz="983">
                <a:solidFill>
                  <a:schemeClr val="tx1">
                    <a:tint val="75000"/>
                  </a:schemeClr>
                </a:solidFill>
              </a:defRPr>
            </a:lvl4pPr>
            <a:lvl5pPr marL="1123249" indent="0">
              <a:buNone/>
              <a:defRPr sz="983">
                <a:solidFill>
                  <a:schemeClr val="tx1">
                    <a:tint val="75000"/>
                  </a:schemeClr>
                </a:solidFill>
              </a:defRPr>
            </a:lvl5pPr>
            <a:lvl6pPr marL="1404061" indent="0">
              <a:buNone/>
              <a:defRPr sz="983">
                <a:solidFill>
                  <a:schemeClr val="tx1">
                    <a:tint val="75000"/>
                  </a:schemeClr>
                </a:solidFill>
              </a:defRPr>
            </a:lvl6pPr>
            <a:lvl7pPr marL="1684873" indent="0">
              <a:buNone/>
              <a:defRPr sz="983">
                <a:solidFill>
                  <a:schemeClr val="tx1">
                    <a:tint val="75000"/>
                  </a:schemeClr>
                </a:solidFill>
              </a:defRPr>
            </a:lvl7pPr>
            <a:lvl8pPr marL="1965686" indent="0">
              <a:buNone/>
              <a:defRPr sz="983">
                <a:solidFill>
                  <a:schemeClr val="tx1">
                    <a:tint val="75000"/>
                  </a:schemeClr>
                </a:solidFill>
              </a:defRPr>
            </a:lvl8pPr>
            <a:lvl9pPr marL="2246498" indent="0">
              <a:buNone/>
              <a:defRPr sz="9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90909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816" y="1169330"/>
            <a:ext cx="3182501" cy="27870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0921" y="1169330"/>
            <a:ext cx="3182501" cy="27870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75179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2" y="233867"/>
            <a:ext cx="6458605" cy="8490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2" y="1076801"/>
            <a:ext cx="3167875" cy="527723"/>
          </a:xfrm>
        </p:spPr>
        <p:txBody>
          <a:bodyPr anchor="b"/>
          <a:lstStyle>
            <a:lvl1pPr marL="0" indent="0">
              <a:buNone/>
              <a:defRPr sz="1474" b="1"/>
            </a:lvl1pPr>
            <a:lvl2pPr marL="280812" indent="0">
              <a:buNone/>
              <a:defRPr sz="1228" b="1"/>
            </a:lvl2pPr>
            <a:lvl3pPr marL="561624" indent="0">
              <a:buNone/>
              <a:defRPr sz="1106" b="1"/>
            </a:lvl3pPr>
            <a:lvl4pPr marL="842437" indent="0">
              <a:buNone/>
              <a:defRPr sz="983" b="1"/>
            </a:lvl4pPr>
            <a:lvl5pPr marL="1123249" indent="0">
              <a:buNone/>
              <a:defRPr sz="983" b="1"/>
            </a:lvl5pPr>
            <a:lvl6pPr marL="1404061" indent="0">
              <a:buNone/>
              <a:defRPr sz="983" b="1"/>
            </a:lvl6pPr>
            <a:lvl7pPr marL="1684873" indent="0">
              <a:buNone/>
              <a:defRPr sz="983" b="1"/>
            </a:lvl7pPr>
            <a:lvl8pPr marL="1965686" indent="0">
              <a:buNone/>
              <a:defRPr sz="983" b="1"/>
            </a:lvl8pPr>
            <a:lvl9pPr marL="2246498" indent="0">
              <a:buNone/>
              <a:defRPr sz="98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792" y="1604524"/>
            <a:ext cx="3167875" cy="23600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90921" y="1076801"/>
            <a:ext cx="3183476" cy="527723"/>
          </a:xfrm>
        </p:spPr>
        <p:txBody>
          <a:bodyPr anchor="b"/>
          <a:lstStyle>
            <a:lvl1pPr marL="0" indent="0">
              <a:buNone/>
              <a:defRPr sz="1474" b="1"/>
            </a:lvl1pPr>
            <a:lvl2pPr marL="280812" indent="0">
              <a:buNone/>
              <a:defRPr sz="1228" b="1"/>
            </a:lvl2pPr>
            <a:lvl3pPr marL="561624" indent="0">
              <a:buNone/>
              <a:defRPr sz="1106" b="1"/>
            </a:lvl3pPr>
            <a:lvl4pPr marL="842437" indent="0">
              <a:buNone/>
              <a:defRPr sz="983" b="1"/>
            </a:lvl4pPr>
            <a:lvl5pPr marL="1123249" indent="0">
              <a:buNone/>
              <a:defRPr sz="983" b="1"/>
            </a:lvl5pPr>
            <a:lvl6pPr marL="1404061" indent="0">
              <a:buNone/>
              <a:defRPr sz="983" b="1"/>
            </a:lvl6pPr>
            <a:lvl7pPr marL="1684873" indent="0">
              <a:buNone/>
              <a:defRPr sz="983" b="1"/>
            </a:lvl7pPr>
            <a:lvl8pPr marL="1965686" indent="0">
              <a:buNone/>
              <a:defRPr sz="983" b="1"/>
            </a:lvl8pPr>
            <a:lvl9pPr marL="2246498" indent="0">
              <a:buNone/>
              <a:defRPr sz="98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90921" y="1604524"/>
            <a:ext cx="3183476" cy="23600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45832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113471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10820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2" y="292841"/>
            <a:ext cx="2415151" cy="1024943"/>
          </a:xfrm>
        </p:spPr>
        <p:txBody>
          <a:bodyPr anchor="b"/>
          <a:lstStyle>
            <a:lvl1pPr>
              <a:defRPr sz="19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3477" y="632455"/>
            <a:ext cx="3790920" cy="3121602"/>
          </a:xfrm>
        </p:spPr>
        <p:txBody>
          <a:bodyPr/>
          <a:lstStyle>
            <a:lvl1pPr>
              <a:defRPr sz="1965"/>
            </a:lvl1pPr>
            <a:lvl2pPr>
              <a:defRPr sz="1720"/>
            </a:lvl2pPr>
            <a:lvl3pPr>
              <a:defRPr sz="1474"/>
            </a:lvl3pPr>
            <a:lvl4pPr>
              <a:defRPr sz="1228"/>
            </a:lvl4pPr>
            <a:lvl5pPr>
              <a:defRPr sz="1228"/>
            </a:lvl5pPr>
            <a:lvl6pPr>
              <a:defRPr sz="1228"/>
            </a:lvl6pPr>
            <a:lvl7pPr>
              <a:defRPr sz="1228"/>
            </a:lvl7pPr>
            <a:lvl8pPr>
              <a:defRPr sz="1228"/>
            </a:lvl8pPr>
            <a:lvl9pPr>
              <a:defRPr sz="122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5792" y="1317784"/>
            <a:ext cx="2415151" cy="2441358"/>
          </a:xfrm>
        </p:spPr>
        <p:txBody>
          <a:bodyPr/>
          <a:lstStyle>
            <a:lvl1pPr marL="0" indent="0">
              <a:buNone/>
              <a:defRPr sz="983"/>
            </a:lvl1pPr>
            <a:lvl2pPr marL="280812" indent="0">
              <a:buNone/>
              <a:defRPr sz="860"/>
            </a:lvl2pPr>
            <a:lvl3pPr marL="561624" indent="0">
              <a:buNone/>
              <a:defRPr sz="737"/>
            </a:lvl3pPr>
            <a:lvl4pPr marL="842437" indent="0">
              <a:buNone/>
              <a:defRPr sz="614"/>
            </a:lvl4pPr>
            <a:lvl5pPr marL="1123249" indent="0">
              <a:buNone/>
              <a:defRPr sz="614"/>
            </a:lvl5pPr>
            <a:lvl6pPr marL="1404061" indent="0">
              <a:buNone/>
              <a:defRPr sz="614"/>
            </a:lvl6pPr>
            <a:lvl7pPr marL="1684873" indent="0">
              <a:buNone/>
              <a:defRPr sz="614"/>
            </a:lvl7pPr>
            <a:lvl8pPr marL="1965686" indent="0">
              <a:buNone/>
              <a:defRPr sz="614"/>
            </a:lvl8pPr>
            <a:lvl9pPr marL="2246498" indent="0">
              <a:buNone/>
              <a:defRPr sz="61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5111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2" y="292841"/>
            <a:ext cx="2415151" cy="1024943"/>
          </a:xfrm>
        </p:spPr>
        <p:txBody>
          <a:bodyPr anchor="b"/>
          <a:lstStyle>
            <a:lvl1pPr>
              <a:defRPr sz="19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83477" y="632455"/>
            <a:ext cx="3790920" cy="3121602"/>
          </a:xfrm>
        </p:spPr>
        <p:txBody>
          <a:bodyPr anchor="t"/>
          <a:lstStyle>
            <a:lvl1pPr marL="0" indent="0">
              <a:buNone/>
              <a:defRPr sz="1965"/>
            </a:lvl1pPr>
            <a:lvl2pPr marL="280812" indent="0">
              <a:buNone/>
              <a:defRPr sz="1720"/>
            </a:lvl2pPr>
            <a:lvl3pPr marL="561624" indent="0">
              <a:buNone/>
              <a:defRPr sz="1474"/>
            </a:lvl3pPr>
            <a:lvl4pPr marL="842437" indent="0">
              <a:buNone/>
              <a:defRPr sz="1228"/>
            </a:lvl4pPr>
            <a:lvl5pPr marL="1123249" indent="0">
              <a:buNone/>
              <a:defRPr sz="1228"/>
            </a:lvl5pPr>
            <a:lvl6pPr marL="1404061" indent="0">
              <a:buNone/>
              <a:defRPr sz="1228"/>
            </a:lvl6pPr>
            <a:lvl7pPr marL="1684873" indent="0">
              <a:buNone/>
              <a:defRPr sz="1228"/>
            </a:lvl7pPr>
            <a:lvl8pPr marL="1965686" indent="0">
              <a:buNone/>
              <a:defRPr sz="1228"/>
            </a:lvl8pPr>
            <a:lvl9pPr marL="2246498" indent="0">
              <a:buNone/>
              <a:defRPr sz="122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5792" y="1317784"/>
            <a:ext cx="2415151" cy="2441358"/>
          </a:xfrm>
        </p:spPr>
        <p:txBody>
          <a:bodyPr/>
          <a:lstStyle>
            <a:lvl1pPr marL="0" indent="0">
              <a:buNone/>
              <a:defRPr sz="983"/>
            </a:lvl1pPr>
            <a:lvl2pPr marL="280812" indent="0">
              <a:buNone/>
              <a:defRPr sz="860"/>
            </a:lvl2pPr>
            <a:lvl3pPr marL="561624" indent="0">
              <a:buNone/>
              <a:defRPr sz="737"/>
            </a:lvl3pPr>
            <a:lvl4pPr marL="842437" indent="0">
              <a:buNone/>
              <a:defRPr sz="614"/>
            </a:lvl4pPr>
            <a:lvl5pPr marL="1123249" indent="0">
              <a:buNone/>
              <a:defRPr sz="614"/>
            </a:lvl5pPr>
            <a:lvl6pPr marL="1404061" indent="0">
              <a:buNone/>
              <a:defRPr sz="614"/>
            </a:lvl6pPr>
            <a:lvl7pPr marL="1684873" indent="0">
              <a:buNone/>
              <a:defRPr sz="614"/>
            </a:lvl7pPr>
            <a:lvl8pPr marL="1965686" indent="0">
              <a:buNone/>
              <a:defRPr sz="614"/>
            </a:lvl8pPr>
            <a:lvl9pPr marL="2246498" indent="0">
              <a:buNone/>
              <a:defRPr sz="61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080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817" y="233867"/>
            <a:ext cx="6458605" cy="8490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817" y="1169330"/>
            <a:ext cx="6458605" cy="27870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816" y="4071302"/>
            <a:ext cx="1684854" cy="2338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80479" y="4071302"/>
            <a:ext cx="2527280" cy="2338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88568" y="4071302"/>
            <a:ext cx="1684854" cy="2338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91824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561624" rtl="0" eaLnBrk="1" latinLnBrk="0" hangingPunct="1">
        <a:lnSpc>
          <a:spcPct val="90000"/>
        </a:lnSpc>
        <a:spcBef>
          <a:spcPct val="0"/>
        </a:spcBef>
        <a:buNone/>
        <a:defRPr sz="270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0406" indent="-140406" algn="l" defTabSz="561624" rtl="0" eaLnBrk="1" latinLnBrk="0" hangingPunct="1">
        <a:lnSpc>
          <a:spcPct val="90000"/>
        </a:lnSpc>
        <a:spcBef>
          <a:spcPts val="614"/>
        </a:spcBef>
        <a:buFont typeface="Arial" panose="020B0604020202020204" pitchFamily="34" charset="0"/>
        <a:buChar char="•"/>
        <a:defRPr sz="1720" kern="1200">
          <a:solidFill>
            <a:schemeClr val="tx1"/>
          </a:solidFill>
          <a:latin typeface="+mn-lt"/>
          <a:ea typeface="+mn-ea"/>
          <a:cs typeface="+mn-cs"/>
        </a:defRPr>
      </a:lvl1pPr>
      <a:lvl2pPr marL="421218" indent="-140406" algn="l" defTabSz="561624" rtl="0" eaLnBrk="1" latinLnBrk="0" hangingPunct="1">
        <a:lnSpc>
          <a:spcPct val="90000"/>
        </a:lnSpc>
        <a:spcBef>
          <a:spcPts val="307"/>
        </a:spcBef>
        <a:buFont typeface="Arial" panose="020B0604020202020204" pitchFamily="34" charset="0"/>
        <a:buChar char="•"/>
        <a:defRPr sz="1474" kern="1200">
          <a:solidFill>
            <a:schemeClr val="tx1"/>
          </a:solidFill>
          <a:latin typeface="+mn-lt"/>
          <a:ea typeface="+mn-ea"/>
          <a:cs typeface="+mn-cs"/>
        </a:defRPr>
      </a:lvl2pPr>
      <a:lvl3pPr marL="702031" indent="-140406" algn="l" defTabSz="561624" rtl="0" eaLnBrk="1" latinLnBrk="0" hangingPunct="1">
        <a:lnSpc>
          <a:spcPct val="90000"/>
        </a:lnSpc>
        <a:spcBef>
          <a:spcPts val="307"/>
        </a:spcBef>
        <a:buFont typeface="Arial" panose="020B0604020202020204" pitchFamily="34" charset="0"/>
        <a:buChar char="•"/>
        <a:defRPr sz="1228" kern="1200">
          <a:solidFill>
            <a:schemeClr val="tx1"/>
          </a:solidFill>
          <a:latin typeface="+mn-lt"/>
          <a:ea typeface="+mn-ea"/>
          <a:cs typeface="+mn-cs"/>
        </a:defRPr>
      </a:lvl3pPr>
      <a:lvl4pPr marL="982843" indent="-140406" algn="l" defTabSz="561624" rtl="0" eaLnBrk="1" latinLnBrk="0" hangingPunct="1">
        <a:lnSpc>
          <a:spcPct val="90000"/>
        </a:lnSpc>
        <a:spcBef>
          <a:spcPts val="307"/>
        </a:spcBef>
        <a:buFont typeface="Arial" panose="020B0604020202020204" pitchFamily="34" charset="0"/>
        <a:buChar char="•"/>
        <a:defRPr sz="1106" kern="1200">
          <a:solidFill>
            <a:schemeClr val="tx1"/>
          </a:solidFill>
          <a:latin typeface="+mn-lt"/>
          <a:ea typeface="+mn-ea"/>
          <a:cs typeface="+mn-cs"/>
        </a:defRPr>
      </a:lvl4pPr>
      <a:lvl5pPr marL="1263655" indent="-140406" algn="l" defTabSz="561624" rtl="0" eaLnBrk="1" latinLnBrk="0" hangingPunct="1">
        <a:lnSpc>
          <a:spcPct val="90000"/>
        </a:lnSpc>
        <a:spcBef>
          <a:spcPts val="307"/>
        </a:spcBef>
        <a:buFont typeface="Arial" panose="020B0604020202020204" pitchFamily="34" charset="0"/>
        <a:buChar char="•"/>
        <a:defRPr sz="1106" kern="1200">
          <a:solidFill>
            <a:schemeClr val="tx1"/>
          </a:solidFill>
          <a:latin typeface="+mn-lt"/>
          <a:ea typeface="+mn-ea"/>
          <a:cs typeface="+mn-cs"/>
        </a:defRPr>
      </a:lvl5pPr>
      <a:lvl6pPr marL="1544467" indent="-140406" algn="l" defTabSz="561624" rtl="0" eaLnBrk="1" latinLnBrk="0" hangingPunct="1">
        <a:lnSpc>
          <a:spcPct val="90000"/>
        </a:lnSpc>
        <a:spcBef>
          <a:spcPts val="307"/>
        </a:spcBef>
        <a:buFont typeface="Arial" panose="020B0604020202020204" pitchFamily="34" charset="0"/>
        <a:buChar char="•"/>
        <a:defRPr sz="1106" kern="1200">
          <a:solidFill>
            <a:schemeClr val="tx1"/>
          </a:solidFill>
          <a:latin typeface="+mn-lt"/>
          <a:ea typeface="+mn-ea"/>
          <a:cs typeface="+mn-cs"/>
        </a:defRPr>
      </a:lvl6pPr>
      <a:lvl7pPr marL="1825280" indent="-140406" algn="l" defTabSz="561624" rtl="0" eaLnBrk="1" latinLnBrk="0" hangingPunct="1">
        <a:lnSpc>
          <a:spcPct val="90000"/>
        </a:lnSpc>
        <a:spcBef>
          <a:spcPts val="307"/>
        </a:spcBef>
        <a:buFont typeface="Arial" panose="020B0604020202020204" pitchFamily="34" charset="0"/>
        <a:buChar char="•"/>
        <a:defRPr sz="1106" kern="1200">
          <a:solidFill>
            <a:schemeClr val="tx1"/>
          </a:solidFill>
          <a:latin typeface="+mn-lt"/>
          <a:ea typeface="+mn-ea"/>
          <a:cs typeface="+mn-cs"/>
        </a:defRPr>
      </a:lvl7pPr>
      <a:lvl8pPr marL="2106092" indent="-140406" algn="l" defTabSz="561624" rtl="0" eaLnBrk="1" latinLnBrk="0" hangingPunct="1">
        <a:lnSpc>
          <a:spcPct val="90000"/>
        </a:lnSpc>
        <a:spcBef>
          <a:spcPts val="307"/>
        </a:spcBef>
        <a:buFont typeface="Arial" panose="020B0604020202020204" pitchFamily="34" charset="0"/>
        <a:buChar char="•"/>
        <a:defRPr sz="1106" kern="1200">
          <a:solidFill>
            <a:schemeClr val="tx1"/>
          </a:solidFill>
          <a:latin typeface="+mn-lt"/>
          <a:ea typeface="+mn-ea"/>
          <a:cs typeface="+mn-cs"/>
        </a:defRPr>
      </a:lvl8pPr>
      <a:lvl9pPr marL="2386904" indent="-140406" algn="l" defTabSz="561624" rtl="0" eaLnBrk="1" latinLnBrk="0" hangingPunct="1">
        <a:lnSpc>
          <a:spcPct val="90000"/>
        </a:lnSpc>
        <a:spcBef>
          <a:spcPts val="307"/>
        </a:spcBef>
        <a:buFont typeface="Arial" panose="020B0604020202020204" pitchFamily="34" charset="0"/>
        <a:buChar char="•"/>
        <a:defRPr sz="11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1624" rtl="0" eaLnBrk="1" latinLnBrk="0" hangingPunct="1">
        <a:defRPr sz="1106" kern="1200">
          <a:solidFill>
            <a:schemeClr val="tx1"/>
          </a:solidFill>
          <a:latin typeface="+mn-lt"/>
          <a:ea typeface="+mn-ea"/>
          <a:cs typeface="+mn-cs"/>
        </a:defRPr>
      </a:lvl1pPr>
      <a:lvl2pPr marL="280812" algn="l" defTabSz="561624" rtl="0" eaLnBrk="1" latinLnBrk="0" hangingPunct="1">
        <a:defRPr sz="1106" kern="1200">
          <a:solidFill>
            <a:schemeClr val="tx1"/>
          </a:solidFill>
          <a:latin typeface="+mn-lt"/>
          <a:ea typeface="+mn-ea"/>
          <a:cs typeface="+mn-cs"/>
        </a:defRPr>
      </a:lvl2pPr>
      <a:lvl3pPr marL="561624" algn="l" defTabSz="561624" rtl="0" eaLnBrk="1" latinLnBrk="0" hangingPunct="1">
        <a:defRPr sz="1106" kern="1200">
          <a:solidFill>
            <a:schemeClr val="tx1"/>
          </a:solidFill>
          <a:latin typeface="+mn-lt"/>
          <a:ea typeface="+mn-ea"/>
          <a:cs typeface="+mn-cs"/>
        </a:defRPr>
      </a:lvl3pPr>
      <a:lvl4pPr marL="842437" algn="l" defTabSz="561624" rtl="0" eaLnBrk="1" latinLnBrk="0" hangingPunct="1">
        <a:defRPr sz="1106" kern="1200">
          <a:solidFill>
            <a:schemeClr val="tx1"/>
          </a:solidFill>
          <a:latin typeface="+mn-lt"/>
          <a:ea typeface="+mn-ea"/>
          <a:cs typeface="+mn-cs"/>
        </a:defRPr>
      </a:lvl4pPr>
      <a:lvl5pPr marL="1123249" algn="l" defTabSz="561624" rtl="0" eaLnBrk="1" latinLnBrk="0" hangingPunct="1">
        <a:defRPr sz="1106" kern="1200">
          <a:solidFill>
            <a:schemeClr val="tx1"/>
          </a:solidFill>
          <a:latin typeface="+mn-lt"/>
          <a:ea typeface="+mn-ea"/>
          <a:cs typeface="+mn-cs"/>
        </a:defRPr>
      </a:lvl5pPr>
      <a:lvl6pPr marL="1404061" algn="l" defTabSz="561624" rtl="0" eaLnBrk="1" latinLnBrk="0" hangingPunct="1">
        <a:defRPr sz="1106" kern="1200">
          <a:solidFill>
            <a:schemeClr val="tx1"/>
          </a:solidFill>
          <a:latin typeface="+mn-lt"/>
          <a:ea typeface="+mn-ea"/>
          <a:cs typeface="+mn-cs"/>
        </a:defRPr>
      </a:lvl6pPr>
      <a:lvl7pPr marL="1684873" algn="l" defTabSz="561624" rtl="0" eaLnBrk="1" latinLnBrk="0" hangingPunct="1">
        <a:defRPr sz="1106" kern="1200">
          <a:solidFill>
            <a:schemeClr val="tx1"/>
          </a:solidFill>
          <a:latin typeface="+mn-lt"/>
          <a:ea typeface="+mn-ea"/>
          <a:cs typeface="+mn-cs"/>
        </a:defRPr>
      </a:lvl7pPr>
      <a:lvl8pPr marL="1965686" algn="l" defTabSz="561624" rtl="0" eaLnBrk="1" latinLnBrk="0" hangingPunct="1">
        <a:defRPr sz="1106" kern="1200">
          <a:solidFill>
            <a:schemeClr val="tx1"/>
          </a:solidFill>
          <a:latin typeface="+mn-lt"/>
          <a:ea typeface="+mn-ea"/>
          <a:cs typeface="+mn-cs"/>
        </a:defRPr>
      </a:lvl8pPr>
      <a:lvl9pPr marL="2246498" algn="l" defTabSz="561624" rtl="0" eaLnBrk="1" latinLnBrk="0" hangingPunct="1">
        <a:defRPr sz="11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54">
            <a:extLst>
              <a:ext uri="{FF2B5EF4-FFF2-40B4-BE49-F238E27FC236}">
                <a16:creationId xmlns:a16="http://schemas.microsoft.com/office/drawing/2014/main" id="{974C828C-1223-4340-AD15-5E21073B6B00}"/>
              </a:ext>
            </a:extLst>
          </p:cNvPr>
          <p:cNvSpPr txBox="1"/>
          <p:nvPr/>
        </p:nvSpPr>
        <p:spPr>
          <a:xfrm>
            <a:off x="7031563" y="-645752"/>
            <a:ext cx="1175322" cy="2511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32" i="1" dirty="0"/>
              <a:t>©Ron Meyer 2022</a:t>
            </a:r>
            <a:endParaRPr lang="en-US" sz="1032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CAC21A3-CABD-52DF-C46B-DF9DA4BE9436}"/>
              </a:ext>
            </a:extLst>
          </p:cNvPr>
          <p:cNvGrpSpPr/>
          <p:nvPr/>
        </p:nvGrpSpPr>
        <p:grpSpPr>
          <a:xfrm>
            <a:off x="158354" y="30080"/>
            <a:ext cx="7200000" cy="4320000"/>
            <a:chOff x="158354" y="30080"/>
            <a:chExt cx="7200000" cy="4320000"/>
          </a:xfrm>
        </p:grpSpPr>
        <p:sp>
          <p:nvSpPr>
            <p:cNvPr id="68" name="Trapezium 5">
              <a:extLst>
                <a:ext uri="{FF2B5EF4-FFF2-40B4-BE49-F238E27FC236}">
                  <a16:creationId xmlns:a16="http://schemas.microsoft.com/office/drawing/2014/main" id="{59D8F682-6801-4C5E-1812-4B76E095469A}"/>
                </a:ext>
              </a:extLst>
            </p:cNvPr>
            <p:cNvSpPr/>
            <p:nvPr/>
          </p:nvSpPr>
          <p:spPr bwMode="auto">
            <a:xfrm>
              <a:off x="158354" y="3270080"/>
              <a:ext cx="7200000" cy="1080000"/>
            </a:xfrm>
            <a:prstGeom prst="trapezoid">
              <a:avLst>
                <a:gd name="adj" fmla="val 83398"/>
              </a:avLst>
            </a:prstGeom>
            <a:solidFill>
              <a:srgbClr val="6D9E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b="1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The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b="1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Voyage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9" name="Gelijkbenige driehoek 7">
              <a:extLst>
                <a:ext uri="{FF2B5EF4-FFF2-40B4-BE49-F238E27FC236}">
                  <a16:creationId xmlns:a16="http://schemas.microsoft.com/office/drawing/2014/main" id="{73CE6D02-32A5-7570-F66A-5637DC544199}"/>
                </a:ext>
              </a:extLst>
            </p:cNvPr>
            <p:cNvSpPr/>
            <p:nvPr/>
          </p:nvSpPr>
          <p:spPr bwMode="auto">
            <a:xfrm>
              <a:off x="2858354" y="30080"/>
              <a:ext cx="1800000" cy="1080000"/>
            </a:xfrm>
            <a:prstGeom prst="triangle">
              <a:avLst/>
            </a:prstGeom>
            <a:solidFill>
              <a:srgbClr val="A7C4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The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Actions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70" name="Trapezium 8">
              <a:extLst>
                <a:ext uri="{FF2B5EF4-FFF2-40B4-BE49-F238E27FC236}">
                  <a16:creationId xmlns:a16="http://schemas.microsoft.com/office/drawing/2014/main" id="{836AF152-1085-AE6A-5F65-0730FC436A57}"/>
                </a:ext>
              </a:extLst>
            </p:cNvPr>
            <p:cNvSpPr/>
            <p:nvPr/>
          </p:nvSpPr>
          <p:spPr bwMode="auto">
            <a:xfrm>
              <a:off x="1058354" y="2189960"/>
              <a:ext cx="5400000" cy="1080000"/>
            </a:xfrm>
            <a:prstGeom prst="trapezoid">
              <a:avLst>
                <a:gd name="adj" fmla="val 83000"/>
              </a:avLst>
            </a:prstGeom>
            <a:solidFill>
              <a:srgbClr val="7DA8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The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Argument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71" name="Trapezium 9">
              <a:extLst>
                <a:ext uri="{FF2B5EF4-FFF2-40B4-BE49-F238E27FC236}">
                  <a16:creationId xmlns:a16="http://schemas.microsoft.com/office/drawing/2014/main" id="{6015C528-3405-40E9-50AD-ED35818C5368}"/>
                </a:ext>
              </a:extLst>
            </p:cNvPr>
            <p:cNvSpPr/>
            <p:nvPr/>
          </p:nvSpPr>
          <p:spPr bwMode="auto">
            <a:xfrm>
              <a:off x="1958354" y="1109720"/>
              <a:ext cx="3600000" cy="1080000"/>
            </a:xfrm>
            <a:prstGeom prst="trapezoid">
              <a:avLst>
                <a:gd name="adj" fmla="val 83550"/>
              </a:avLst>
            </a:prstGeom>
            <a:solidFill>
              <a:srgbClr val="97BA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The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Message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72" name="Afgeronde rechthoek 10">
              <a:extLst>
                <a:ext uri="{FF2B5EF4-FFF2-40B4-BE49-F238E27FC236}">
                  <a16:creationId xmlns:a16="http://schemas.microsoft.com/office/drawing/2014/main" id="{B67D4883-13A0-E5AE-8C0D-6D90BB87B3F6}"/>
                </a:ext>
              </a:extLst>
            </p:cNvPr>
            <p:cNvSpPr/>
            <p:nvPr/>
          </p:nvSpPr>
          <p:spPr bwMode="auto">
            <a:xfrm>
              <a:off x="246587" y="3485984"/>
              <a:ext cx="2880000" cy="648000"/>
            </a:xfrm>
            <a:prstGeom prst="roundRect">
              <a:avLst/>
            </a:prstGeom>
            <a:solidFill>
              <a:srgbClr val="E1EBFF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What did we do?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i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1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73" name="Afgeronde rechthoek 11">
              <a:extLst>
                <a:ext uri="{FF2B5EF4-FFF2-40B4-BE49-F238E27FC236}">
                  <a16:creationId xmlns:a16="http://schemas.microsoft.com/office/drawing/2014/main" id="{280627DB-42E9-9596-1DF2-D6BD0E0183AB}"/>
                </a:ext>
              </a:extLst>
            </p:cNvPr>
            <p:cNvSpPr/>
            <p:nvPr/>
          </p:nvSpPr>
          <p:spPr bwMode="auto">
            <a:xfrm>
              <a:off x="269052" y="2405864"/>
              <a:ext cx="2880000" cy="648000"/>
            </a:xfrm>
            <a:prstGeom prst="roundRect">
              <a:avLst/>
            </a:prstGeom>
            <a:solidFill>
              <a:srgbClr val="E1EBFF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What do we think?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i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1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74" name="Afgeronde rechthoek 12">
              <a:extLst>
                <a:ext uri="{FF2B5EF4-FFF2-40B4-BE49-F238E27FC236}">
                  <a16:creationId xmlns:a16="http://schemas.microsoft.com/office/drawing/2014/main" id="{555CFFED-C4DC-0C1E-4E7A-28C401940A22}"/>
                </a:ext>
              </a:extLst>
            </p:cNvPr>
            <p:cNvSpPr/>
            <p:nvPr/>
          </p:nvSpPr>
          <p:spPr bwMode="auto">
            <a:xfrm>
              <a:off x="269052" y="1325816"/>
              <a:ext cx="2880000" cy="648000"/>
            </a:xfrm>
            <a:prstGeom prst="roundRect">
              <a:avLst/>
            </a:prstGeom>
            <a:solidFill>
              <a:srgbClr val="E1EBFF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What should you think?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i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1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75" name="Afgeronde rechthoek 13">
              <a:extLst>
                <a:ext uri="{FF2B5EF4-FFF2-40B4-BE49-F238E27FC236}">
                  <a16:creationId xmlns:a16="http://schemas.microsoft.com/office/drawing/2014/main" id="{8148C2EF-4207-B7D7-C73E-27C9B23C827C}"/>
                </a:ext>
              </a:extLst>
            </p:cNvPr>
            <p:cNvSpPr/>
            <p:nvPr/>
          </p:nvSpPr>
          <p:spPr bwMode="auto">
            <a:xfrm>
              <a:off x="269052" y="245624"/>
              <a:ext cx="2880000" cy="648000"/>
            </a:xfrm>
            <a:prstGeom prst="roundRect">
              <a:avLst/>
            </a:prstGeom>
            <a:solidFill>
              <a:srgbClr val="E1EBFF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What should you do?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i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1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76" name="Afgeronde rechthoek 14">
              <a:extLst>
                <a:ext uri="{FF2B5EF4-FFF2-40B4-BE49-F238E27FC236}">
                  <a16:creationId xmlns:a16="http://schemas.microsoft.com/office/drawing/2014/main" id="{5F18B109-61EC-2587-023D-E911A7BEF254}"/>
                </a:ext>
              </a:extLst>
            </p:cNvPr>
            <p:cNvSpPr/>
            <p:nvPr/>
          </p:nvSpPr>
          <p:spPr bwMode="auto">
            <a:xfrm>
              <a:off x="4364306" y="245624"/>
              <a:ext cx="2880000" cy="648000"/>
            </a:xfrm>
            <a:prstGeom prst="roundRect">
              <a:avLst/>
            </a:prstGeom>
            <a:solidFill>
              <a:srgbClr val="C1D4FF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Initiate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i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1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77" name="Afgeronde rechthoek 15">
              <a:extLst>
                <a:ext uri="{FF2B5EF4-FFF2-40B4-BE49-F238E27FC236}">
                  <a16:creationId xmlns:a16="http://schemas.microsoft.com/office/drawing/2014/main" id="{F079D9B6-D127-EF43-7D50-FE151746B75B}"/>
                </a:ext>
              </a:extLst>
            </p:cNvPr>
            <p:cNvSpPr/>
            <p:nvPr/>
          </p:nvSpPr>
          <p:spPr bwMode="auto">
            <a:xfrm>
              <a:off x="4386771" y="3485912"/>
              <a:ext cx="2880000" cy="648000"/>
            </a:xfrm>
            <a:prstGeom prst="roundRect">
              <a:avLst/>
            </a:prstGeom>
            <a:solidFill>
              <a:srgbClr val="C1D4FF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Inform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i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1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78" name="Afgeronde rechthoek 16">
              <a:extLst>
                <a:ext uri="{FF2B5EF4-FFF2-40B4-BE49-F238E27FC236}">
                  <a16:creationId xmlns:a16="http://schemas.microsoft.com/office/drawing/2014/main" id="{67F566CC-1975-34AE-96E4-E837E05426AE}"/>
                </a:ext>
              </a:extLst>
            </p:cNvPr>
            <p:cNvSpPr/>
            <p:nvPr/>
          </p:nvSpPr>
          <p:spPr bwMode="auto">
            <a:xfrm>
              <a:off x="4409236" y="2405792"/>
              <a:ext cx="2880000" cy="648000"/>
            </a:xfrm>
            <a:prstGeom prst="roundRect">
              <a:avLst/>
            </a:prstGeom>
            <a:solidFill>
              <a:srgbClr val="C1D4FF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Illuminate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i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1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79" name="Afgeronde rechthoek 17">
              <a:extLst>
                <a:ext uri="{FF2B5EF4-FFF2-40B4-BE49-F238E27FC236}">
                  <a16:creationId xmlns:a16="http://schemas.microsoft.com/office/drawing/2014/main" id="{C15A5156-FC4B-603C-83BA-8423F00A7291}"/>
                </a:ext>
              </a:extLst>
            </p:cNvPr>
            <p:cNvSpPr/>
            <p:nvPr/>
          </p:nvSpPr>
          <p:spPr bwMode="auto">
            <a:xfrm>
              <a:off x="4409236" y="1325744"/>
              <a:ext cx="2880000" cy="648000"/>
            </a:xfrm>
            <a:prstGeom prst="roundRect">
              <a:avLst/>
            </a:prstGeom>
            <a:solidFill>
              <a:srgbClr val="C1D4FF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Influence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i="1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1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1" name="TextBox 54">
              <a:extLst>
                <a:ext uri="{FF2B5EF4-FFF2-40B4-BE49-F238E27FC236}">
                  <a16:creationId xmlns:a16="http://schemas.microsoft.com/office/drawing/2014/main" id="{C6E85B0B-E938-04D5-44E5-498E8E7AF07B}"/>
                </a:ext>
              </a:extLst>
            </p:cNvPr>
            <p:cNvSpPr txBox="1"/>
            <p:nvPr/>
          </p:nvSpPr>
          <p:spPr>
            <a:xfrm>
              <a:off x="5304832" y="3031748"/>
              <a:ext cx="1043877" cy="230832"/>
            </a:xfrm>
            <a:prstGeom prst="rect">
              <a:avLst/>
            </a:prstGeom>
            <a:noFill/>
          </p:spPr>
          <p:txBody>
            <a:bodyPr spcFirstLastPara="1" wrap="none" numCol="1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900" i="1" dirty="0">
                  <a:solidFill>
                    <a:schemeClr val="bg1"/>
                  </a:solidFill>
                </a:rPr>
                <a:t>©Ron </a:t>
              </a:r>
              <a:r>
                <a:rPr lang="en-GB" sz="900" i="1">
                  <a:solidFill>
                    <a:schemeClr val="bg1"/>
                  </a:solidFill>
                </a:rPr>
                <a:t>Meyer 2023</a:t>
              </a:r>
              <a:endParaRPr lang="en-GB" sz="9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2448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EC654C4-3EA7-4771-9266-5DE7B8845D25}"/>
</file>

<file path=customXml/itemProps2.xml><?xml version="1.0" encoding="utf-8"?>
<ds:datastoreItem xmlns:ds="http://schemas.openxmlformats.org/officeDocument/2006/customXml" ds:itemID="{F901A7F8-BCD2-4397-A0B6-CBD6FD8B99DA}"/>
</file>

<file path=customXml/itemProps3.xml><?xml version="1.0" encoding="utf-8"?>
<ds:datastoreItem xmlns:ds="http://schemas.openxmlformats.org/officeDocument/2006/customXml" ds:itemID="{96142A21-8267-404D-B0AF-7B07600336B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1556</TotalTime>
  <Words>40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6</cp:revision>
  <dcterms:created xsi:type="dcterms:W3CDTF">2021-12-07T10:47:09Z</dcterms:created>
  <dcterms:modified xsi:type="dcterms:W3CDTF">2025-04-16T14:57:03Z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