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8640763" cy="43926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AFFF"/>
    <a:srgbClr val="2980FF"/>
    <a:srgbClr val="0066FF"/>
    <a:srgbClr val="003FC7"/>
    <a:srgbClr val="003399"/>
    <a:srgbClr val="CDDEFF"/>
    <a:srgbClr val="81ABFF"/>
    <a:srgbClr val="C1D4FF"/>
    <a:srgbClr val="001F5C"/>
    <a:srgbClr val="002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0CFAE8-19EA-4547-B96F-4793F819A1A6}" v="1" dt="2025-04-16T14:57:28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F10CFAE8-19EA-4547-B96F-4793F819A1A6}"/>
    <pc:docChg chg="modSld">
      <pc:chgData name="Ron Meyer" userId="65e0fe92-5782-4809-b035-4f1ab31a5557" providerId="ADAL" clId="{F10CFAE8-19EA-4547-B96F-4793F819A1A6}" dt="2025-04-16T14:57:28.503" v="0" actId="164"/>
      <pc:docMkLst>
        <pc:docMk/>
      </pc:docMkLst>
      <pc:sldChg chg="addSp modSp modAnim">
        <pc:chgData name="Ron Meyer" userId="65e0fe92-5782-4809-b035-4f1ab31a5557" providerId="ADAL" clId="{F10CFAE8-19EA-4547-B96F-4793F819A1A6}" dt="2025-04-16T14:57:28.503" v="0" actId="164"/>
        <pc:sldMkLst>
          <pc:docMk/>
          <pc:sldMk cId="3312448577" sldId="256"/>
        </pc:sldMkLst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3" creationId="{3CE23CF4-40BB-2435-9FAC-0C9EF6BB8A8D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4" creationId="{CED5446D-53E2-6E21-ABEF-45C5AA07ECC6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5" creationId="{D692B2CC-BD2A-5E07-D4D2-AD854B3BFD52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6" creationId="{AF1F78D9-8AD5-7952-CC55-87936EB8C887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7" creationId="{5D2562CE-1502-EFE1-325C-87A0CC806EDD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8" creationId="{CB4F4783-79A7-6B73-219F-B09EBE3FA418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9" creationId="{7C517FE5-1230-4A47-DDCC-0EBBF9B9244C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10" creationId="{D272E62A-5F17-5A2F-31EC-8E6C89D88B2E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11" creationId="{8B53814A-1111-5F6F-0761-A1725921EE9F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12" creationId="{A3F000B6-58FE-4A40-9AE2-73FD150A0B88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13" creationId="{D302A46F-EFFE-0401-9EFA-5C0FA20F424C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14" creationId="{B6E2DD21-6231-D05A-CA43-E58CE326EF8E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15" creationId="{1435A431-DC97-5CC8-34AA-F171E5F3EFF5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16" creationId="{39C86063-366A-3652-AD7C-E20D3131C246}"/>
          </ac:spMkLst>
        </pc:spChg>
        <pc:spChg chg="mod">
          <ac:chgData name="Ron Meyer" userId="65e0fe92-5782-4809-b035-4f1ab31a5557" providerId="ADAL" clId="{F10CFAE8-19EA-4547-B96F-4793F819A1A6}" dt="2025-04-16T14:57:28.503" v="0" actId="164"/>
          <ac:spMkLst>
            <pc:docMk/>
            <pc:sldMk cId="3312448577" sldId="256"/>
            <ac:spMk id="17" creationId="{2FD48FFE-04ED-6151-C099-9FB3F1FB8CC1}"/>
          </ac:spMkLst>
        </pc:spChg>
        <pc:grpChg chg="add mod">
          <ac:chgData name="Ron Meyer" userId="65e0fe92-5782-4809-b035-4f1ab31a5557" providerId="ADAL" clId="{F10CFAE8-19EA-4547-B96F-4793F819A1A6}" dt="2025-04-16T14:57:28.503" v="0" actId="164"/>
          <ac:grpSpMkLst>
            <pc:docMk/>
            <pc:sldMk cId="3312448577" sldId="256"/>
            <ac:grpSpMk id="2" creationId="{5D599EA4-AD71-1757-6D7E-18BDFBCA4646}"/>
          </ac:grpSpMkLst>
        </pc:grpChg>
      </pc:sldChg>
    </pc:docChg>
  </pc:docChgLst>
  <pc:docChgLst>
    <pc:chgData name="Ron Meyer" userId="65e0fe92-5782-4809-b035-4f1ab31a5557" providerId="ADAL" clId="{FBD9FF55-4731-43C3-83CA-0A1501E11DDF}"/>
    <pc:docChg chg="undo custSel addSld delSld modSld">
      <pc:chgData name="Ron Meyer" userId="65e0fe92-5782-4809-b035-4f1ab31a5557" providerId="ADAL" clId="{FBD9FF55-4731-43C3-83CA-0A1501E11DDF}" dt="2023-06-23T19:23:41.899" v="353" actId="1038"/>
      <pc:docMkLst>
        <pc:docMk/>
      </pc:docMkLst>
      <pc:sldChg chg="addSp delSp modSp mod delAnim modAnim">
        <pc:chgData name="Ron Meyer" userId="65e0fe92-5782-4809-b035-4f1ab31a5557" providerId="ADAL" clId="{FBD9FF55-4731-43C3-83CA-0A1501E11DDF}" dt="2023-06-23T19:23:41.899" v="353" actId="1038"/>
        <pc:sldMkLst>
          <pc:docMk/>
          <pc:sldMk cId="3312448577" sldId="256"/>
        </pc:sldMkLst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2" creationId="{130408DD-187A-8789-74D2-C2CA5CE233C4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2" creationId="{647E56FC-68B9-9BDF-2737-808CDFFFEE20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3" creationId="{3CE23CF4-40BB-2435-9FAC-0C9EF6BB8A8D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3" creationId="{7C46274A-72EF-FDF7-5C07-56722EFE6A75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4" creationId="{3D548D63-C8ED-2161-1B13-211891AB1407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4" creationId="{CED5446D-53E2-6E21-ABEF-45C5AA07ECC6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5" creationId="{AA86B176-EA6B-EE12-6D11-76341E68715E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5" creationId="{D692B2CC-BD2A-5E07-D4D2-AD854B3BFD52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6" creationId="{3857A024-A3D2-4D52-0D9C-49975A0788F9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6" creationId="{AF1F78D9-8AD5-7952-CC55-87936EB8C887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7" creationId="{5D2562CE-1502-EFE1-325C-87A0CC806EDD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7" creationId="{F092F5A2-FFA2-B283-B556-5F76E1033AB7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8" creationId="{B3918106-56FB-0CBF-DF80-851577E90E54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8" creationId="{CB4F4783-79A7-6B73-219F-B09EBE3FA418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9" creationId="{7C517FE5-1230-4A47-DDCC-0EBBF9B9244C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9" creationId="{9B74D9B2-D5F8-4FBA-C411-1389810583E9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10" creationId="{2C1A9493-E4A5-C2C5-43DA-BF77695B637A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10" creationId="{D272E62A-5F17-5A2F-31EC-8E6C89D88B2E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11" creationId="{8B53814A-1111-5F6F-0761-A1725921EE9F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11" creationId="{BEF4BEB5-48CC-A651-5A1B-E9EF4144946E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12" creationId="{A3F000B6-58FE-4A40-9AE2-73FD150A0B88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12" creationId="{A83F765F-BDA8-F00D-BD53-AF565793FE08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13" creationId="{66C83C32-E24C-9AD6-8C8F-58B8AA8D5639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13" creationId="{D302A46F-EFFE-0401-9EFA-5C0FA20F424C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14" creationId="{0645B878-7E2B-C23C-4A06-BBDAD65D5B2D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14" creationId="{B6E2DD21-6231-D05A-CA43-E58CE326EF8E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15" creationId="{1435A431-DC97-5CC8-34AA-F171E5F3EFF5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15" creationId="{C0E0B481-657E-2977-9D23-100CC2C81FD2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16" creationId="{39C86063-366A-3652-AD7C-E20D3131C246}"/>
          </ac:spMkLst>
        </pc:spChg>
        <pc:spChg chg="add del mod">
          <ac:chgData name="Ron Meyer" userId="65e0fe92-5782-4809-b035-4f1ab31a5557" providerId="ADAL" clId="{FBD9FF55-4731-43C3-83CA-0A1501E11DDF}" dt="2023-06-20T10:50:03.531" v="4" actId="21"/>
          <ac:spMkLst>
            <pc:docMk/>
            <pc:sldMk cId="3312448577" sldId="256"/>
            <ac:spMk id="16" creationId="{482372C2-9F44-FB70-12A3-401B38799EDA}"/>
          </ac:spMkLst>
        </pc:spChg>
        <pc:spChg chg="add mod">
          <ac:chgData name="Ron Meyer" userId="65e0fe92-5782-4809-b035-4f1ab31a5557" providerId="ADAL" clId="{FBD9FF55-4731-43C3-83CA-0A1501E11DDF}" dt="2023-06-23T19:23:41.899" v="353" actId="1038"/>
          <ac:spMkLst>
            <pc:docMk/>
            <pc:sldMk cId="3312448577" sldId="256"/>
            <ac:spMk id="17" creationId="{2FD48FFE-04ED-6151-C099-9FB3F1FB8CC1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17" creationId="{CBC73123-564C-7197-C8FE-7B1A6FE22E44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18" creationId="{B2859CE6-545A-9D2D-343D-38E50211098D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19" creationId="{E0660D78-E24A-405E-BCDE-3DE47148CEB4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20" creationId="{025CC911-B737-1F52-F2A4-FB53A296DD9B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21" creationId="{0566FF21-6371-D3CC-7D54-DC45CCDEAAD1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22" creationId="{C67F0F1F-92D9-32B3-774F-E8D5111B0336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23" creationId="{F3F98ED5-941C-9DAC-EA82-9D374625F174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24" creationId="{EC7E7633-1B7F-84C3-5155-2A1BB030F4F1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25" creationId="{B1D911B3-7535-1C2A-A0B6-2581C0F5982B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26" creationId="{8EB4ECE3-F6A6-E2BE-9484-41098A4B6AFB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27" creationId="{E49835A3-97CC-BB79-B407-504D2CCCAF26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28" creationId="{1DA80250-C0FC-D45C-6B88-E1DC2B99F19D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29" creationId="{748519B1-3626-BB48-C6CD-34DCEA1DDF5A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30" creationId="{E0A73A55-2B59-4EE3-FD72-7D6E6B361438}"/>
          </ac:spMkLst>
        </pc:spChg>
        <pc:spChg chg="add del mod">
          <ac:chgData name="Ron Meyer" userId="65e0fe92-5782-4809-b035-4f1ab31a5557" providerId="ADAL" clId="{FBD9FF55-4731-43C3-83CA-0A1501E11DDF}" dt="2023-06-20T10:50:53.254" v="7" actId="21"/>
          <ac:spMkLst>
            <pc:docMk/>
            <pc:sldMk cId="3312448577" sldId="256"/>
            <ac:spMk id="31" creationId="{770B2CF6-E73B-E4F1-F6DB-10A21C6D36A1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32" creationId="{EC0C7920-8CBE-EB29-B9DC-826741D851DA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33" creationId="{A664123A-69F5-BC01-10E0-E69F66B9678E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34" creationId="{5B97ECF4-3440-82AF-974B-C3FE2E30285A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35" creationId="{B0EAF867-51F0-33A4-ECD7-36B86C8F39B1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36" creationId="{A67C8413-36B6-352F-CAFA-2073C628EF2A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37" creationId="{BD7E1496-6CA9-3E0C-6052-01ECB94A3AED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38" creationId="{8A729971-04BA-296A-8795-0FCD9845E5A1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39" creationId="{8802E22D-6C52-EA55-2894-46691C8529B3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40" creationId="{A54197E8-F86C-78C0-80FD-ECD8B07113AC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41" creationId="{FAA688E2-861C-14FD-4A7D-066D4BA465AA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42" creationId="{8EBFE98B-E27C-CCBC-6D0F-B43B44A52754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44" creationId="{82902A0C-A045-4C90-A6D6-1D498F94C40E}"/>
          </ac:spMkLst>
        </pc:spChg>
        <pc:spChg chg="add del mo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45" creationId="{4369E5E9-2E69-B2E8-F720-F98DA5DE0FBE}"/>
          </ac:spMkLst>
        </pc:spChg>
        <pc:spChg chg="add del mod">
          <ac:chgData name="Ron Meyer" userId="65e0fe92-5782-4809-b035-4f1ab31a5557" providerId="ADAL" clId="{FBD9FF55-4731-43C3-83CA-0A1501E11DDF}" dt="2023-06-23T19:16:16.327" v="194" actId="478"/>
          <ac:spMkLst>
            <pc:docMk/>
            <pc:sldMk cId="3312448577" sldId="256"/>
            <ac:spMk id="46" creationId="{82BD8A74-4376-C899-4130-E2F6340808E4}"/>
          </ac:spMkLst>
        </pc:spChg>
        <pc:spChg chg="add del mod">
          <ac:chgData name="Ron Meyer" userId="65e0fe92-5782-4809-b035-4f1ab31a5557" providerId="ADAL" clId="{FBD9FF55-4731-43C3-83CA-0A1501E11DDF}" dt="2023-06-23T19:16:16.327" v="194" actId="478"/>
          <ac:spMkLst>
            <pc:docMk/>
            <pc:sldMk cId="3312448577" sldId="256"/>
            <ac:spMk id="47" creationId="{A6781A99-45EB-A36F-6BBC-E27D78BD97FA}"/>
          </ac:spMkLst>
        </pc:spChg>
        <pc:spChg chg="del">
          <ac:chgData name="Ron Meyer" userId="65e0fe92-5782-4809-b035-4f1ab31a5557" providerId="ADAL" clId="{FBD9FF55-4731-43C3-83CA-0A1501E11DDF}" dt="2023-06-20T10:49:15.793" v="0" actId="478"/>
          <ac:spMkLst>
            <pc:docMk/>
            <pc:sldMk cId="3312448577" sldId="256"/>
            <ac:spMk id="320" creationId="{402E1645-EF2E-4768-CB46-D0232572E888}"/>
          </ac:spMkLst>
        </pc:spChg>
        <pc:spChg chg="del">
          <ac:chgData name="Ron Meyer" userId="65e0fe92-5782-4809-b035-4f1ab31a5557" providerId="ADAL" clId="{FBD9FF55-4731-43C3-83CA-0A1501E11DDF}" dt="2023-06-20T10:49:15.793" v="0" actId="478"/>
          <ac:spMkLst>
            <pc:docMk/>
            <pc:sldMk cId="3312448577" sldId="256"/>
            <ac:spMk id="321" creationId="{88106EAC-EC50-27EF-6B6A-6CE2922C7DBA}"/>
          </ac:spMkLst>
        </pc:spChg>
        <pc:spChg chg="del">
          <ac:chgData name="Ron Meyer" userId="65e0fe92-5782-4809-b035-4f1ab31a5557" providerId="ADAL" clId="{FBD9FF55-4731-43C3-83CA-0A1501E11DDF}" dt="2023-06-20T10:49:15.793" v="0" actId="478"/>
          <ac:spMkLst>
            <pc:docMk/>
            <pc:sldMk cId="3312448577" sldId="256"/>
            <ac:spMk id="322" creationId="{F8D03743-6E5F-8DB3-D52C-CA3B4CF53DA5}"/>
          </ac:spMkLst>
        </pc:spChg>
        <pc:spChg chg="del">
          <ac:chgData name="Ron Meyer" userId="65e0fe92-5782-4809-b035-4f1ab31a5557" providerId="ADAL" clId="{FBD9FF55-4731-43C3-83CA-0A1501E11DDF}" dt="2023-06-20T10:49:15.793" v="0" actId="478"/>
          <ac:spMkLst>
            <pc:docMk/>
            <pc:sldMk cId="3312448577" sldId="256"/>
            <ac:spMk id="323" creationId="{EBCECE07-12A8-8E17-9FD4-BF5998356211}"/>
          </ac:spMkLst>
        </pc:spChg>
        <pc:spChg chg="del">
          <ac:chgData name="Ron Meyer" userId="65e0fe92-5782-4809-b035-4f1ab31a5557" providerId="ADAL" clId="{FBD9FF55-4731-43C3-83CA-0A1501E11DDF}" dt="2023-06-20T10:49:15.793" v="0" actId="478"/>
          <ac:spMkLst>
            <pc:docMk/>
            <pc:sldMk cId="3312448577" sldId="256"/>
            <ac:spMk id="324" creationId="{F32CC065-AAD2-AA67-363B-702F93175D63}"/>
          </ac:spMkLst>
        </pc:spChg>
        <pc:spChg chg="del mod ord">
          <ac:chgData name="Ron Meyer" userId="65e0fe92-5782-4809-b035-4f1ab31a5557" providerId="ADAL" clId="{FBD9FF55-4731-43C3-83CA-0A1501E11DDF}" dt="2023-06-23T19:23:01.366" v="325" actId="21"/>
          <ac:spMkLst>
            <pc:docMk/>
            <pc:sldMk cId="3312448577" sldId="256"/>
            <ac:spMk id="325" creationId="{62121747-65BE-E6C4-0958-0F5940D2F1FF}"/>
          </ac:spMkLst>
        </pc:spChg>
        <pc:grpChg chg="del">
          <ac:chgData name="Ron Meyer" userId="65e0fe92-5782-4809-b035-4f1ab31a5557" providerId="ADAL" clId="{FBD9FF55-4731-43C3-83CA-0A1501E11DDF}" dt="2023-06-20T10:49:15.793" v="0" actId="478"/>
          <ac:grpSpMkLst>
            <pc:docMk/>
            <pc:sldMk cId="3312448577" sldId="256"/>
            <ac:grpSpMk id="308" creationId="{D0776B3B-2545-A4E2-ABEA-DB4464EA7162}"/>
          </ac:grpSpMkLst>
        </pc:grpChg>
        <pc:grpChg chg="del">
          <ac:chgData name="Ron Meyer" userId="65e0fe92-5782-4809-b035-4f1ab31a5557" providerId="ADAL" clId="{FBD9FF55-4731-43C3-83CA-0A1501E11DDF}" dt="2023-06-20T10:49:15.793" v="0" actId="478"/>
          <ac:grpSpMkLst>
            <pc:docMk/>
            <pc:sldMk cId="3312448577" sldId="256"/>
            <ac:grpSpMk id="311" creationId="{9B46B383-8D86-EE5B-DDFD-B7F03288B9BD}"/>
          </ac:grpSpMkLst>
        </pc:grpChg>
        <pc:grpChg chg="del">
          <ac:chgData name="Ron Meyer" userId="65e0fe92-5782-4809-b035-4f1ab31a5557" providerId="ADAL" clId="{FBD9FF55-4731-43C3-83CA-0A1501E11DDF}" dt="2023-06-20T10:49:15.793" v="0" actId="478"/>
          <ac:grpSpMkLst>
            <pc:docMk/>
            <pc:sldMk cId="3312448577" sldId="256"/>
            <ac:grpSpMk id="314" creationId="{4B2976C1-19EF-4C9B-96FB-97F55867730E}"/>
          </ac:grpSpMkLst>
        </pc:grpChg>
        <pc:grpChg chg="del">
          <ac:chgData name="Ron Meyer" userId="65e0fe92-5782-4809-b035-4f1ab31a5557" providerId="ADAL" clId="{FBD9FF55-4731-43C3-83CA-0A1501E11DDF}" dt="2023-06-20T10:49:15.793" v="0" actId="478"/>
          <ac:grpSpMkLst>
            <pc:docMk/>
            <pc:sldMk cId="3312448577" sldId="256"/>
            <ac:grpSpMk id="317" creationId="{264D06AB-FC95-CB36-3DEC-B735029C3DB8}"/>
          </ac:grpSpMkLst>
        </pc:grpChg>
      </pc:sldChg>
      <pc:sldChg chg="add del">
        <pc:chgData name="Ron Meyer" userId="65e0fe92-5782-4809-b035-4f1ab31a5557" providerId="ADAL" clId="{FBD9FF55-4731-43C3-83CA-0A1501E11DDF}" dt="2023-06-23T19:22:45.792" v="324" actId="47"/>
        <pc:sldMkLst>
          <pc:docMk/>
          <pc:sldMk cId="1398356708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96" y="718884"/>
            <a:ext cx="6480572" cy="1529280"/>
          </a:xfrm>
        </p:spPr>
        <p:txBody>
          <a:bodyPr anchor="b"/>
          <a:lstStyle>
            <a:lvl1pPr algn="ctr">
              <a:defRPr sz="3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2307139"/>
            <a:ext cx="6480572" cy="1060531"/>
          </a:xfrm>
        </p:spPr>
        <p:txBody>
          <a:bodyPr/>
          <a:lstStyle>
            <a:lvl1pPr marL="0" indent="0" algn="ctr">
              <a:buNone/>
              <a:defRPr sz="1537"/>
            </a:lvl1pPr>
            <a:lvl2pPr marL="292837" indent="0" algn="ctr">
              <a:buNone/>
              <a:defRPr sz="1281"/>
            </a:lvl2pPr>
            <a:lvl3pPr marL="585673" indent="0" algn="ctr">
              <a:buNone/>
              <a:defRPr sz="1153"/>
            </a:lvl3pPr>
            <a:lvl4pPr marL="878510" indent="0" algn="ctr">
              <a:buNone/>
              <a:defRPr sz="1025"/>
            </a:lvl4pPr>
            <a:lvl5pPr marL="1171346" indent="0" algn="ctr">
              <a:buNone/>
              <a:defRPr sz="1025"/>
            </a:lvl5pPr>
            <a:lvl6pPr marL="1464183" indent="0" algn="ctr">
              <a:buNone/>
              <a:defRPr sz="1025"/>
            </a:lvl6pPr>
            <a:lvl7pPr marL="1757020" indent="0" algn="ctr">
              <a:buNone/>
              <a:defRPr sz="1025"/>
            </a:lvl7pPr>
            <a:lvl8pPr marL="2049856" indent="0" algn="ctr">
              <a:buNone/>
              <a:defRPr sz="1025"/>
            </a:lvl8pPr>
            <a:lvl9pPr marL="2342693" indent="0" algn="ctr">
              <a:buNone/>
              <a:defRPr sz="102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214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9459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233866"/>
            <a:ext cx="1863165" cy="37225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2" y="233866"/>
            <a:ext cx="5481484" cy="37225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0865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5430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2" y="1095103"/>
            <a:ext cx="7452658" cy="1827205"/>
          </a:xfrm>
        </p:spPr>
        <p:txBody>
          <a:bodyPr anchor="b"/>
          <a:lstStyle>
            <a:lvl1pPr>
              <a:defRPr sz="3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2" y="2939594"/>
            <a:ext cx="7452658" cy="960884"/>
          </a:xfrm>
        </p:spPr>
        <p:txBody>
          <a:bodyPr/>
          <a:lstStyle>
            <a:lvl1pPr marL="0" indent="0">
              <a:buNone/>
              <a:defRPr sz="1537">
                <a:solidFill>
                  <a:schemeClr val="tx1">
                    <a:tint val="75000"/>
                  </a:schemeClr>
                </a:solidFill>
              </a:defRPr>
            </a:lvl1pPr>
            <a:lvl2pPr marL="292837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2pPr>
            <a:lvl3pPr marL="585673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3pPr>
            <a:lvl4pPr marL="878510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4pPr>
            <a:lvl5pPr marL="1171346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5pPr>
            <a:lvl6pPr marL="1464183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6pPr>
            <a:lvl7pPr marL="1757020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7pPr>
            <a:lvl8pPr marL="2049856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8pPr>
            <a:lvl9pPr marL="2342693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5829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169330"/>
            <a:ext cx="3672324" cy="2787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169330"/>
            <a:ext cx="3672324" cy="2787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2211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233867"/>
            <a:ext cx="7452658" cy="849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8" y="1076801"/>
            <a:ext cx="3655447" cy="527723"/>
          </a:xfrm>
        </p:spPr>
        <p:txBody>
          <a:bodyPr anchor="b"/>
          <a:lstStyle>
            <a:lvl1pPr marL="0" indent="0">
              <a:buNone/>
              <a:defRPr sz="1537" b="1"/>
            </a:lvl1pPr>
            <a:lvl2pPr marL="292837" indent="0">
              <a:buNone/>
              <a:defRPr sz="1281" b="1"/>
            </a:lvl2pPr>
            <a:lvl3pPr marL="585673" indent="0">
              <a:buNone/>
              <a:defRPr sz="1153" b="1"/>
            </a:lvl3pPr>
            <a:lvl4pPr marL="878510" indent="0">
              <a:buNone/>
              <a:defRPr sz="1025" b="1"/>
            </a:lvl4pPr>
            <a:lvl5pPr marL="1171346" indent="0">
              <a:buNone/>
              <a:defRPr sz="1025" b="1"/>
            </a:lvl5pPr>
            <a:lvl6pPr marL="1464183" indent="0">
              <a:buNone/>
              <a:defRPr sz="1025" b="1"/>
            </a:lvl6pPr>
            <a:lvl7pPr marL="1757020" indent="0">
              <a:buNone/>
              <a:defRPr sz="1025" b="1"/>
            </a:lvl7pPr>
            <a:lvl8pPr marL="2049856" indent="0">
              <a:buNone/>
              <a:defRPr sz="1025" b="1"/>
            </a:lvl8pPr>
            <a:lvl9pPr marL="2342693" indent="0">
              <a:buNone/>
              <a:defRPr sz="10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8" y="1604524"/>
            <a:ext cx="3655447" cy="2360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6" y="1076801"/>
            <a:ext cx="3673450" cy="527723"/>
          </a:xfrm>
        </p:spPr>
        <p:txBody>
          <a:bodyPr anchor="b"/>
          <a:lstStyle>
            <a:lvl1pPr marL="0" indent="0">
              <a:buNone/>
              <a:defRPr sz="1537" b="1"/>
            </a:lvl1pPr>
            <a:lvl2pPr marL="292837" indent="0">
              <a:buNone/>
              <a:defRPr sz="1281" b="1"/>
            </a:lvl2pPr>
            <a:lvl3pPr marL="585673" indent="0">
              <a:buNone/>
              <a:defRPr sz="1153" b="1"/>
            </a:lvl3pPr>
            <a:lvl4pPr marL="878510" indent="0">
              <a:buNone/>
              <a:defRPr sz="1025" b="1"/>
            </a:lvl4pPr>
            <a:lvl5pPr marL="1171346" indent="0">
              <a:buNone/>
              <a:defRPr sz="1025" b="1"/>
            </a:lvl5pPr>
            <a:lvl6pPr marL="1464183" indent="0">
              <a:buNone/>
              <a:defRPr sz="1025" b="1"/>
            </a:lvl6pPr>
            <a:lvl7pPr marL="1757020" indent="0">
              <a:buNone/>
              <a:defRPr sz="1025" b="1"/>
            </a:lvl7pPr>
            <a:lvl8pPr marL="2049856" indent="0">
              <a:buNone/>
              <a:defRPr sz="1025" b="1"/>
            </a:lvl8pPr>
            <a:lvl9pPr marL="2342693" indent="0">
              <a:buNone/>
              <a:defRPr sz="10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6" y="1604524"/>
            <a:ext cx="3673450" cy="2360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956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4913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441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292841"/>
            <a:ext cx="2786871" cy="1024943"/>
          </a:xfrm>
        </p:spPr>
        <p:txBody>
          <a:bodyPr anchor="b"/>
          <a:lstStyle>
            <a:lvl1pPr>
              <a:defRPr sz="2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632455"/>
            <a:ext cx="4374386" cy="3121602"/>
          </a:xfrm>
        </p:spPr>
        <p:txBody>
          <a:bodyPr/>
          <a:lstStyle>
            <a:lvl1pPr>
              <a:defRPr sz="2050"/>
            </a:lvl1pPr>
            <a:lvl2pPr>
              <a:defRPr sz="1793"/>
            </a:lvl2pPr>
            <a:lvl3pPr>
              <a:defRPr sz="1537"/>
            </a:lvl3pPr>
            <a:lvl4pPr>
              <a:defRPr sz="1281"/>
            </a:lvl4pPr>
            <a:lvl5pPr>
              <a:defRPr sz="1281"/>
            </a:lvl5pPr>
            <a:lvl6pPr>
              <a:defRPr sz="1281"/>
            </a:lvl6pPr>
            <a:lvl7pPr>
              <a:defRPr sz="1281"/>
            </a:lvl7pPr>
            <a:lvl8pPr>
              <a:defRPr sz="1281"/>
            </a:lvl8pPr>
            <a:lvl9pPr>
              <a:defRPr sz="12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317784"/>
            <a:ext cx="2786871" cy="2441358"/>
          </a:xfrm>
        </p:spPr>
        <p:txBody>
          <a:bodyPr/>
          <a:lstStyle>
            <a:lvl1pPr marL="0" indent="0">
              <a:buNone/>
              <a:defRPr sz="1025"/>
            </a:lvl1pPr>
            <a:lvl2pPr marL="292837" indent="0">
              <a:buNone/>
              <a:defRPr sz="897"/>
            </a:lvl2pPr>
            <a:lvl3pPr marL="585673" indent="0">
              <a:buNone/>
              <a:defRPr sz="769"/>
            </a:lvl3pPr>
            <a:lvl4pPr marL="878510" indent="0">
              <a:buNone/>
              <a:defRPr sz="641"/>
            </a:lvl4pPr>
            <a:lvl5pPr marL="1171346" indent="0">
              <a:buNone/>
              <a:defRPr sz="641"/>
            </a:lvl5pPr>
            <a:lvl6pPr marL="1464183" indent="0">
              <a:buNone/>
              <a:defRPr sz="641"/>
            </a:lvl6pPr>
            <a:lvl7pPr marL="1757020" indent="0">
              <a:buNone/>
              <a:defRPr sz="641"/>
            </a:lvl7pPr>
            <a:lvl8pPr marL="2049856" indent="0">
              <a:buNone/>
              <a:defRPr sz="641"/>
            </a:lvl8pPr>
            <a:lvl9pPr marL="2342693" indent="0">
              <a:buNone/>
              <a:defRPr sz="6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3362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292841"/>
            <a:ext cx="2786871" cy="1024943"/>
          </a:xfrm>
        </p:spPr>
        <p:txBody>
          <a:bodyPr anchor="b"/>
          <a:lstStyle>
            <a:lvl1pPr>
              <a:defRPr sz="2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632455"/>
            <a:ext cx="4374386" cy="3121602"/>
          </a:xfrm>
        </p:spPr>
        <p:txBody>
          <a:bodyPr anchor="t"/>
          <a:lstStyle>
            <a:lvl1pPr marL="0" indent="0">
              <a:buNone/>
              <a:defRPr sz="2050"/>
            </a:lvl1pPr>
            <a:lvl2pPr marL="292837" indent="0">
              <a:buNone/>
              <a:defRPr sz="1793"/>
            </a:lvl2pPr>
            <a:lvl3pPr marL="585673" indent="0">
              <a:buNone/>
              <a:defRPr sz="1537"/>
            </a:lvl3pPr>
            <a:lvl4pPr marL="878510" indent="0">
              <a:buNone/>
              <a:defRPr sz="1281"/>
            </a:lvl4pPr>
            <a:lvl5pPr marL="1171346" indent="0">
              <a:buNone/>
              <a:defRPr sz="1281"/>
            </a:lvl5pPr>
            <a:lvl6pPr marL="1464183" indent="0">
              <a:buNone/>
              <a:defRPr sz="1281"/>
            </a:lvl6pPr>
            <a:lvl7pPr marL="1757020" indent="0">
              <a:buNone/>
              <a:defRPr sz="1281"/>
            </a:lvl7pPr>
            <a:lvl8pPr marL="2049856" indent="0">
              <a:buNone/>
              <a:defRPr sz="1281"/>
            </a:lvl8pPr>
            <a:lvl9pPr marL="2342693" indent="0">
              <a:buNone/>
              <a:defRPr sz="128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317784"/>
            <a:ext cx="2786871" cy="2441358"/>
          </a:xfrm>
        </p:spPr>
        <p:txBody>
          <a:bodyPr/>
          <a:lstStyle>
            <a:lvl1pPr marL="0" indent="0">
              <a:buNone/>
              <a:defRPr sz="1025"/>
            </a:lvl1pPr>
            <a:lvl2pPr marL="292837" indent="0">
              <a:buNone/>
              <a:defRPr sz="897"/>
            </a:lvl2pPr>
            <a:lvl3pPr marL="585673" indent="0">
              <a:buNone/>
              <a:defRPr sz="769"/>
            </a:lvl3pPr>
            <a:lvl4pPr marL="878510" indent="0">
              <a:buNone/>
              <a:defRPr sz="641"/>
            </a:lvl4pPr>
            <a:lvl5pPr marL="1171346" indent="0">
              <a:buNone/>
              <a:defRPr sz="641"/>
            </a:lvl5pPr>
            <a:lvl6pPr marL="1464183" indent="0">
              <a:buNone/>
              <a:defRPr sz="641"/>
            </a:lvl6pPr>
            <a:lvl7pPr marL="1757020" indent="0">
              <a:buNone/>
              <a:defRPr sz="641"/>
            </a:lvl7pPr>
            <a:lvl8pPr marL="2049856" indent="0">
              <a:buNone/>
              <a:defRPr sz="641"/>
            </a:lvl8pPr>
            <a:lvl9pPr marL="2342693" indent="0">
              <a:buNone/>
              <a:defRPr sz="6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917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233867"/>
            <a:ext cx="7452658" cy="849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169330"/>
            <a:ext cx="7452658" cy="2787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4071302"/>
            <a:ext cx="1944172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4071302"/>
            <a:ext cx="2916258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4071302"/>
            <a:ext cx="1944172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0096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585673" rtl="0" eaLnBrk="1" latinLnBrk="0" hangingPunct="1">
        <a:lnSpc>
          <a:spcPct val="90000"/>
        </a:lnSpc>
        <a:spcBef>
          <a:spcPct val="0"/>
        </a:spcBef>
        <a:buNone/>
        <a:defRPr sz="28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418" indent="-146418" algn="l" defTabSz="585673" rtl="0" eaLnBrk="1" latinLnBrk="0" hangingPunct="1">
        <a:lnSpc>
          <a:spcPct val="90000"/>
        </a:lnSpc>
        <a:spcBef>
          <a:spcPts val="641"/>
        </a:spcBef>
        <a:buFont typeface="Arial" panose="020B0604020202020204" pitchFamily="34" charset="0"/>
        <a:buChar char="•"/>
        <a:defRPr sz="1793" kern="1200">
          <a:solidFill>
            <a:schemeClr val="tx1"/>
          </a:solidFill>
          <a:latin typeface="+mn-lt"/>
          <a:ea typeface="+mn-ea"/>
          <a:cs typeface="+mn-cs"/>
        </a:defRPr>
      </a:lvl1pPr>
      <a:lvl2pPr marL="439255" indent="-146418" algn="l" defTabSz="58567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537" kern="1200">
          <a:solidFill>
            <a:schemeClr val="tx1"/>
          </a:solidFill>
          <a:latin typeface="+mn-lt"/>
          <a:ea typeface="+mn-ea"/>
          <a:cs typeface="+mn-cs"/>
        </a:defRPr>
      </a:lvl2pPr>
      <a:lvl3pPr marL="732092" indent="-146418" algn="l" defTabSz="58567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3pPr>
      <a:lvl4pPr marL="1024928" indent="-146418" algn="l" defTabSz="58567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4pPr>
      <a:lvl5pPr marL="1317765" indent="-146418" algn="l" defTabSz="58567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5pPr>
      <a:lvl6pPr marL="1610601" indent="-146418" algn="l" defTabSz="58567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6pPr>
      <a:lvl7pPr marL="1903438" indent="-146418" algn="l" defTabSz="58567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7pPr>
      <a:lvl8pPr marL="2196275" indent="-146418" algn="l" defTabSz="58567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8pPr>
      <a:lvl9pPr marL="2489111" indent="-146418" algn="l" defTabSz="58567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673" rtl="0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1pPr>
      <a:lvl2pPr marL="292837" algn="l" defTabSz="585673" rtl="0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2pPr>
      <a:lvl3pPr marL="585673" algn="l" defTabSz="585673" rtl="0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3pPr>
      <a:lvl4pPr marL="878510" algn="l" defTabSz="585673" rtl="0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4pPr>
      <a:lvl5pPr marL="1171346" algn="l" defTabSz="585673" rtl="0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5pPr>
      <a:lvl6pPr marL="1464183" algn="l" defTabSz="585673" rtl="0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6pPr>
      <a:lvl7pPr marL="1757020" algn="l" defTabSz="585673" rtl="0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7pPr>
      <a:lvl8pPr marL="2049856" algn="l" defTabSz="585673" rtl="0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8pPr>
      <a:lvl9pPr marL="2342693" algn="l" defTabSz="585673" rtl="0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54">
            <a:extLst>
              <a:ext uri="{FF2B5EF4-FFF2-40B4-BE49-F238E27FC236}">
                <a16:creationId xmlns:a16="http://schemas.microsoft.com/office/drawing/2014/main" id="{974C828C-1223-4340-AD15-5E21073B6B00}"/>
              </a:ext>
            </a:extLst>
          </p:cNvPr>
          <p:cNvSpPr txBox="1"/>
          <p:nvPr/>
        </p:nvSpPr>
        <p:spPr>
          <a:xfrm>
            <a:off x="7461955" y="-620836"/>
            <a:ext cx="1168030" cy="2518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992" i="1" dirty="0"/>
              <a:t>©Ron Meyer 2022</a:t>
            </a:r>
            <a:endParaRPr lang="en-US" sz="992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D599EA4-AD71-1757-6D7E-18BDFBCA4646}"/>
              </a:ext>
            </a:extLst>
          </p:cNvPr>
          <p:cNvGrpSpPr/>
          <p:nvPr/>
        </p:nvGrpSpPr>
        <p:grpSpPr>
          <a:xfrm>
            <a:off x="45040" y="30080"/>
            <a:ext cx="8552183" cy="4320000"/>
            <a:chOff x="45040" y="30080"/>
            <a:chExt cx="8552183" cy="4320000"/>
          </a:xfrm>
        </p:grpSpPr>
        <p:sp>
          <p:nvSpPr>
            <p:cNvPr id="3" name="Trapezium 5">
              <a:extLst>
                <a:ext uri="{FF2B5EF4-FFF2-40B4-BE49-F238E27FC236}">
                  <a16:creationId xmlns:a16="http://schemas.microsoft.com/office/drawing/2014/main" id="{3CE23CF4-40BB-2435-9FAC-0C9EF6BB8A8D}"/>
                </a:ext>
              </a:extLst>
            </p:cNvPr>
            <p:cNvSpPr/>
            <p:nvPr/>
          </p:nvSpPr>
          <p:spPr bwMode="auto">
            <a:xfrm>
              <a:off x="741889" y="3270080"/>
              <a:ext cx="7200000" cy="1080000"/>
            </a:xfrm>
            <a:prstGeom prst="trapezoid">
              <a:avLst>
                <a:gd name="adj" fmla="val 83398"/>
              </a:avLst>
            </a:prstGeom>
            <a:solidFill>
              <a:srgbClr val="0033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The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Voyage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" name="Gelijkbenige driehoek 7">
              <a:extLst>
                <a:ext uri="{FF2B5EF4-FFF2-40B4-BE49-F238E27FC236}">
                  <a16:creationId xmlns:a16="http://schemas.microsoft.com/office/drawing/2014/main" id="{CED5446D-53E2-6E21-ABEF-45C5AA07ECC6}"/>
                </a:ext>
              </a:extLst>
            </p:cNvPr>
            <p:cNvSpPr/>
            <p:nvPr/>
          </p:nvSpPr>
          <p:spPr bwMode="auto">
            <a:xfrm>
              <a:off x="3441889" y="30080"/>
              <a:ext cx="1800000" cy="1080000"/>
            </a:xfrm>
            <a:prstGeom prst="triangle">
              <a:avLst/>
            </a:prstGeom>
            <a:solidFill>
              <a:srgbClr val="298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The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Actions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" name="Trapezium 8">
              <a:extLst>
                <a:ext uri="{FF2B5EF4-FFF2-40B4-BE49-F238E27FC236}">
                  <a16:creationId xmlns:a16="http://schemas.microsoft.com/office/drawing/2014/main" id="{D692B2CC-BD2A-5E07-D4D2-AD854B3BFD52}"/>
                </a:ext>
              </a:extLst>
            </p:cNvPr>
            <p:cNvSpPr/>
            <p:nvPr/>
          </p:nvSpPr>
          <p:spPr bwMode="auto">
            <a:xfrm>
              <a:off x="1641889" y="2189960"/>
              <a:ext cx="5400000" cy="1080000"/>
            </a:xfrm>
            <a:prstGeom prst="trapezoid">
              <a:avLst>
                <a:gd name="adj" fmla="val 83000"/>
              </a:avLst>
            </a:prstGeom>
            <a:solidFill>
              <a:srgbClr val="003FC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The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Argument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" name="Trapezium 9">
              <a:extLst>
                <a:ext uri="{FF2B5EF4-FFF2-40B4-BE49-F238E27FC236}">
                  <a16:creationId xmlns:a16="http://schemas.microsoft.com/office/drawing/2014/main" id="{AF1F78D9-8AD5-7952-CC55-87936EB8C887}"/>
                </a:ext>
              </a:extLst>
            </p:cNvPr>
            <p:cNvSpPr/>
            <p:nvPr/>
          </p:nvSpPr>
          <p:spPr bwMode="auto">
            <a:xfrm>
              <a:off x="2541889" y="1109720"/>
              <a:ext cx="3600000" cy="1080000"/>
            </a:xfrm>
            <a:prstGeom prst="trapezoid">
              <a:avLst>
                <a:gd name="adj" fmla="val 83550"/>
              </a:avLst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The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Message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" name="Afgeronde rechthoek 10">
              <a:extLst>
                <a:ext uri="{FF2B5EF4-FFF2-40B4-BE49-F238E27FC236}">
                  <a16:creationId xmlns:a16="http://schemas.microsoft.com/office/drawing/2014/main" id="{5D2562CE-1502-EFE1-325C-87A0CC806EDD}"/>
                </a:ext>
              </a:extLst>
            </p:cNvPr>
            <p:cNvSpPr/>
            <p:nvPr/>
          </p:nvSpPr>
          <p:spPr bwMode="auto">
            <a:xfrm>
              <a:off x="830122" y="3485984"/>
              <a:ext cx="2880000" cy="648000"/>
            </a:xfrm>
            <a:prstGeom prst="roundRect">
              <a:avLst/>
            </a:prstGeom>
            <a:solidFill>
              <a:srgbClr val="CDDE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did we do?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Which steps and actions did we take?</a:t>
              </a:r>
            </a:p>
          </p:txBody>
        </p:sp>
        <p:sp>
          <p:nvSpPr>
            <p:cNvPr id="8" name="Afgeronde rechthoek 11">
              <a:extLst>
                <a:ext uri="{FF2B5EF4-FFF2-40B4-BE49-F238E27FC236}">
                  <a16:creationId xmlns:a16="http://schemas.microsoft.com/office/drawing/2014/main" id="{CB4F4783-79A7-6B73-219F-B09EBE3FA418}"/>
                </a:ext>
              </a:extLst>
            </p:cNvPr>
            <p:cNvSpPr/>
            <p:nvPr/>
          </p:nvSpPr>
          <p:spPr bwMode="auto">
            <a:xfrm>
              <a:off x="852587" y="2405864"/>
              <a:ext cx="2880000" cy="648000"/>
            </a:xfrm>
            <a:prstGeom prst="roundRect">
              <a:avLst/>
            </a:prstGeom>
            <a:solidFill>
              <a:srgbClr val="CDDE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do we think?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is our line of reasoning?</a:t>
              </a:r>
            </a:p>
          </p:txBody>
        </p:sp>
        <p:sp>
          <p:nvSpPr>
            <p:cNvPr id="9" name="Afgeronde rechthoek 12">
              <a:extLst>
                <a:ext uri="{FF2B5EF4-FFF2-40B4-BE49-F238E27FC236}">
                  <a16:creationId xmlns:a16="http://schemas.microsoft.com/office/drawing/2014/main" id="{7C517FE5-1230-4A47-DDCC-0EBBF9B9244C}"/>
                </a:ext>
              </a:extLst>
            </p:cNvPr>
            <p:cNvSpPr/>
            <p:nvPr/>
          </p:nvSpPr>
          <p:spPr bwMode="auto">
            <a:xfrm>
              <a:off x="852587" y="1325816"/>
              <a:ext cx="2880000" cy="648000"/>
            </a:xfrm>
            <a:prstGeom prst="roundRect">
              <a:avLst/>
            </a:prstGeom>
            <a:solidFill>
              <a:srgbClr val="CDDE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should you think?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do we want to convince you of?</a:t>
              </a:r>
            </a:p>
          </p:txBody>
        </p:sp>
        <p:sp>
          <p:nvSpPr>
            <p:cNvPr id="10" name="Afgeronde rechthoek 13">
              <a:extLst>
                <a:ext uri="{FF2B5EF4-FFF2-40B4-BE49-F238E27FC236}">
                  <a16:creationId xmlns:a16="http://schemas.microsoft.com/office/drawing/2014/main" id="{D272E62A-5F17-5A2F-31EC-8E6C89D88B2E}"/>
                </a:ext>
              </a:extLst>
            </p:cNvPr>
            <p:cNvSpPr/>
            <p:nvPr/>
          </p:nvSpPr>
          <p:spPr bwMode="auto">
            <a:xfrm>
              <a:off x="852587" y="245624"/>
              <a:ext cx="2880000" cy="648000"/>
            </a:xfrm>
            <a:prstGeom prst="roundRect">
              <a:avLst/>
            </a:prstGeom>
            <a:solidFill>
              <a:srgbClr val="CDDE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should you do?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do we want from you?</a:t>
              </a:r>
            </a:p>
          </p:txBody>
        </p:sp>
        <p:sp>
          <p:nvSpPr>
            <p:cNvPr id="11" name="Afgeronde rechthoek 14">
              <a:extLst>
                <a:ext uri="{FF2B5EF4-FFF2-40B4-BE49-F238E27FC236}">
                  <a16:creationId xmlns:a16="http://schemas.microsoft.com/office/drawing/2014/main" id="{8B53814A-1111-5F6F-0761-A1725921EE9F}"/>
                </a:ext>
              </a:extLst>
            </p:cNvPr>
            <p:cNvSpPr/>
            <p:nvPr/>
          </p:nvSpPr>
          <p:spPr bwMode="auto">
            <a:xfrm>
              <a:off x="4947841" y="245624"/>
              <a:ext cx="2880000" cy="648000"/>
            </a:xfrm>
            <a:prstGeom prst="roundRect">
              <a:avLst/>
            </a:prstGeom>
            <a:solidFill>
              <a:srgbClr val="79A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Initiate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Focus on enlisting &amp; mobilizing</a:t>
              </a:r>
            </a:p>
          </p:txBody>
        </p:sp>
        <p:sp>
          <p:nvSpPr>
            <p:cNvPr id="12" name="Afgeronde rechthoek 15">
              <a:extLst>
                <a:ext uri="{FF2B5EF4-FFF2-40B4-BE49-F238E27FC236}">
                  <a16:creationId xmlns:a16="http://schemas.microsoft.com/office/drawing/2014/main" id="{A3F000B6-58FE-4A40-9AE2-73FD150A0B88}"/>
                </a:ext>
              </a:extLst>
            </p:cNvPr>
            <p:cNvSpPr/>
            <p:nvPr/>
          </p:nvSpPr>
          <p:spPr bwMode="auto">
            <a:xfrm>
              <a:off x="4970306" y="3485912"/>
              <a:ext cx="2880000" cy="648000"/>
            </a:xfrm>
            <a:prstGeom prst="roundRect">
              <a:avLst/>
            </a:prstGeom>
            <a:solidFill>
              <a:srgbClr val="79A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Inform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Focus on reporting &amp; justification</a:t>
              </a:r>
            </a:p>
          </p:txBody>
        </p:sp>
        <p:sp>
          <p:nvSpPr>
            <p:cNvPr id="13" name="Afgeronde rechthoek 16">
              <a:extLst>
                <a:ext uri="{FF2B5EF4-FFF2-40B4-BE49-F238E27FC236}">
                  <a16:creationId xmlns:a16="http://schemas.microsoft.com/office/drawing/2014/main" id="{D302A46F-EFFE-0401-9EFA-5C0FA20F424C}"/>
                </a:ext>
              </a:extLst>
            </p:cNvPr>
            <p:cNvSpPr/>
            <p:nvPr/>
          </p:nvSpPr>
          <p:spPr bwMode="auto">
            <a:xfrm>
              <a:off x="4992771" y="2405792"/>
              <a:ext cx="2880000" cy="648000"/>
            </a:xfrm>
            <a:prstGeom prst="roundRect">
              <a:avLst/>
            </a:prstGeom>
            <a:solidFill>
              <a:srgbClr val="79A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Illuminate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Focus on analysis &amp; explanation</a:t>
              </a:r>
            </a:p>
          </p:txBody>
        </p:sp>
        <p:sp>
          <p:nvSpPr>
            <p:cNvPr id="14" name="Afgeronde rechthoek 17">
              <a:extLst>
                <a:ext uri="{FF2B5EF4-FFF2-40B4-BE49-F238E27FC236}">
                  <a16:creationId xmlns:a16="http://schemas.microsoft.com/office/drawing/2014/main" id="{B6E2DD21-6231-D05A-CA43-E58CE326EF8E}"/>
                </a:ext>
              </a:extLst>
            </p:cNvPr>
            <p:cNvSpPr/>
            <p:nvPr/>
          </p:nvSpPr>
          <p:spPr bwMode="auto">
            <a:xfrm>
              <a:off x="4992771" y="1325744"/>
              <a:ext cx="2880000" cy="648000"/>
            </a:xfrm>
            <a:prstGeom prst="roundRect">
              <a:avLst/>
            </a:prstGeom>
            <a:solidFill>
              <a:srgbClr val="79A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Influence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Focus on persuading &amp; converting</a:t>
              </a:r>
            </a:p>
          </p:txBody>
        </p:sp>
        <p:sp>
          <p:nvSpPr>
            <p:cNvPr id="15" name="PIJL-OMHOOG 18">
              <a:extLst>
                <a:ext uri="{FF2B5EF4-FFF2-40B4-BE49-F238E27FC236}">
                  <a16:creationId xmlns:a16="http://schemas.microsoft.com/office/drawing/2014/main" id="{1435A431-DC97-5CC8-34AA-F171E5F3EFF5}"/>
                </a:ext>
              </a:extLst>
            </p:cNvPr>
            <p:cNvSpPr/>
            <p:nvPr/>
          </p:nvSpPr>
          <p:spPr bwMode="auto">
            <a:xfrm flipV="1">
              <a:off x="7886222" y="165400"/>
              <a:ext cx="711001" cy="4133104"/>
            </a:xfrm>
            <a:prstGeom prst="up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Order of selecting/building presentation type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9C86063-366A-3652-AD7C-E20D3131C246}"/>
                </a:ext>
              </a:extLst>
            </p:cNvPr>
            <p:cNvSpPr txBox="1"/>
            <p:nvPr/>
          </p:nvSpPr>
          <p:spPr>
            <a:xfrm>
              <a:off x="5675156" y="3039221"/>
              <a:ext cx="1231664" cy="247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i="1" dirty="0">
                  <a:solidFill>
                    <a:schemeClr val="bg1"/>
                  </a:solidFill>
                  <a:latin typeface="Arial"/>
                </a:rPr>
                <a:t>©Ron Meyer 2023</a:t>
              </a:r>
              <a:endParaRPr lang="en-US" sz="1000" dirty="0">
                <a:solidFill>
                  <a:schemeClr val="bg1"/>
                </a:solidFill>
                <a:latin typeface="Arial"/>
              </a:endParaRPr>
            </a:p>
          </p:txBody>
        </p:sp>
        <p:sp>
          <p:nvSpPr>
            <p:cNvPr id="17" name="PIJL-OMHOOG 18">
              <a:extLst>
                <a:ext uri="{FF2B5EF4-FFF2-40B4-BE49-F238E27FC236}">
                  <a16:creationId xmlns:a16="http://schemas.microsoft.com/office/drawing/2014/main" id="{2FD48FFE-04ED-6151-C099-9FB3F1FB8CC1}"/>
                </a:ext>
              </a:extLst>
            </p:cNvPr>
            <p:cNvSpPr/>
            <p:nvPr/>
          </p:nvSpPr>
          <p:spPr bwMode="auto">
            <a:xfrm>
              <a:off x="45040" y="165400"/>
              <a:ext cx="711001" cy="4133104"/>
            </a:xfrm>
            <a:prstGeom prst="up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Impact per minute of presentation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5F37558-A58F-4D64-8F6F-61368914623C}"/>
</file>

<file path=customXml/itemProps2.xml><?xml version="1.0" encoding="utf-8"?>
<ds:datastoreItem xmlns:ds="http://schemas.openxmlformats.org/officeDocument/2006/customXml" ds:itemID="{6BB1E002-ED31-4C14-9FCA-4C4B5C7093AC}"/>
</file>

<file path=customXml/itemProps3.xml><?xml version="1.0" encoding="utf-8"?>
<ds:datastoreItem xmlns:ds="http://schemas.openxmlformats.org/officeDocument/2006/customXml" ds:itemID="{1243AD2C-874A-45DA-BE5C-20F51FA86AA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145</TotalTime>
  <Words>103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2021-12-07T10:47:09Z</dcterms:created>
  <dcterms:modified xsi:type="dcterms:W3CDTF">2025-04-16T14:57:37Z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