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48593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B4"/>
    <a:srgbClr val="C9D6ED"/>
    <a:srgbClr val="E8EEF8"/>
    <a:srgbClr val="F3F6FB"/>
    <a:srgbClr val="B7CFFF"/>
    <a:srgbClr val="D1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3EA7F-AFC4-49A8-84D1-EA51A3D4A5EA}" v="1" dt="2025-04-16T14:58:10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483EA7F-AFC4-49A8-84D1-EA51A3D4A5EA}"/>
    <pc:docChg chg="modSld">
      <pc:chgData name="Ron Meyer" userId="65e0fe92-5782-4809-b035-4f1ab31a5557" providerId="ADAL" clId="{1483EA7F-AFC4-49A8-84D1-EA51A3D4A5EA}" dt="2025-04-16T14:58:10.659" v="0" actId="164"/>
      <pc:docMkLst>
        <pc:docMk/>
      </pc:docMkLst>
      <pc:sldChg chg="addSp modSp modAnim">
        <pc:chgData name="Ron Meyer" userId="65e0fe92-5782-4809-b035-4f1ab31a5557" providerId="ADAL" clId="{1483EA7F-AFC4-49A8-84D1-EA51A3D4A5EA}" dt="2025-04-16T14:58:10.659" v="0" actId="164"/>
        <pc:sldMkLst>
          <pc:docMk/>
          <pc:sldMk cId="159102660" sldId="256"/>
        </pc:sldMkLst>
        <pc:spChg chg="mod">
          <ac:chgData name="Ron Meyer" userId="65e0fe92-5782-4809-b035-4f1ab31a5557" providerId="ADAL" clId="{1483EA7F-AFC4-49A8-84D1-EA51A3D4A5EA}" dt="2025-04-16T14:58:10.659" v="0" actId="164"/>
          <ac:spMkLst>
            <pc:docMk/>
            <pc:sldMk cId="159102660" sldId="256"/>
            <ac:spMk id="2" creationId="{EA22110B-6D9B-584B-19F0-F9592FD7E6CB}"/>
          </ac:spMkLst>
        </pc:spChg>
        <pc:spChg chg="mod">
          <ac:chgData name="Ron Meyer" userId="65e0fe92-5782-4809-b035-4f1ab31a5557" providerId="ADAL" clId="{1483EA7F-AFC4-49A8-84D1-EA51A3D4A5EA}" dt="2025-04-16T14:58:10.659" v="0" actId="164"/>
          <ac:spMkLst>
            <pc:docMk/>
            <pc:sldMk cId="159102660" sldId="256"/>
            <ac:spMk id="58" creationId="{FDC1B050-FB19-41CE-9686-BB86B0CB9CF9}"/>
          </ac:spMkLst>
        </pc:spChg>
        <pc:spChg chg="mod">
          <ac:chgData name="Ron Meyer" userId="65e0fe92-5782-4809-b035-4f1ab31a5557" providerId="ADAL" clId="{1483EA7F-AFC4-49A8-84D1-EA51A3D4A5EA}" dt="2025-04-16T14:58:10.659" v="0" actId="164"/>
          <ac:spMkLst>
            <pc:docMk/>
            <pc:sldMk cId="159102660" sldId="256"/>
            <ac:spMk id="59" creationId="{A6BB2D78-67E5-4C1A-9013-E401E3EE5E9E}"/>
          </ac:spMkLst>
        </pc:spChg>
        <pc:spChg chg="mod">
          <ac:chgData name="Ron Meyer" userId="65e0fe92-5782-4809-b035-4f1ab31a5557" providerId="ADAL" clId="{1483EA7F-AFC4-49A8-84D1-EA51A3D4A5EA}" dt="2025-04-16T14:58:10.659" v="0" actId="164"/>
          <ac:spMkLst>
            <pc:docMk/>
            <pc:sldMk cId="159102660" sldId="256"/>
            <ac:spMk id="60" creationId="{F3F03055-E523-45DB-B646-E0BA4AE8EC22}"/>
          </ac:spMkLst>
        </pc:spChg>
        <pc:spChg chg="mod">
          <ac:chgData name="Ron Meyer" userId="65e0fe92-5782-4809-b035-4f1ab31a5557" providerId="ADAL" clId="{1483EA7F-AFC4-49A8-84D1-EA51A3D4A5EA}" dt="2025-04-16T14:58:10.659" v="0" actId="164"/>
          <ac:spMkLst>
            <pc:docMk/>
            <pc:sldMk cId="159102660" sldId="256"/>
            <ac:spMk id="61" creationId="{1BE23DD6-5D1D-4B10-8252-C87825F16ECB}"/>
          </ac:spMkLst>
        </pc:spChg>
        <pc:spChg chg="mod">
          <ac:chgData name="Ron Meyer" userId="65e0fe92-5782-4809-b035-4f1ab31a5557" providerId="ADAL" clId="{1483EA7F-AFC4-49A8-84D1-EA51A3D4A5EA}" dt="2025-04-16T14:58:10.659" v="0" actId="164"/>
          <ac:spMkLst>
            <pc:docMk/>
            <pc:sldMk cId="159102660" sldId="256"/>
            <ac:spMk id="62" creationId="{091B684E-905D-4492-B25E-899AA64B031E}"/>
          </ac:spMkLst>
        </pc:spChg>
        <pc:grpChg chg="add mod">
          <ac:chgData name="Ron Meyer" userId="65e0fe92-5782-4809-b035-4f1ab31a5557" providerId="ADAL" clId="{1483EA7F-AFC4-49A8-84D1-EA51A3D4A5EA}" dt="2025-04-16T14:58:10.659" v="0" actId="164"/>
          <ac:grpSpMkLst>
            <pc:docMk/>
            <pc:sldMk cId="159102660" sldId="256"/>
            <ac:grpSpMk id="3" creationId="{01B73394-4948-8137-56DE-0F35606ABD4A}"/>
          </ac:grpSpMkLst>
        </pc:grpChg>
        <pc:grpChg chg="mod">
          <ac:chgData name="Ron Meyer" userId="65e0fe92-5782-4809-b035-4f1ab31a5557" providerId="ADAL" clId="{1483EA7F-AFC4-49A8-84D1-EA51A3D4A5EA}" dt="2025-04-16T14:58:10.659" v="0" actId="164"/>
          <ac:grpSpMkLst>
            <pc:docMk/>
            <pc:sldMk cId="159102660" sldId="256"/>
            <ac:grpSpMk id="63" creationId="{50763B1B-C68A-4833-B351-CFBA8E0ED51D}"/>
          </ac:grpSpMkLst>
        </pc:grpChg>
        <pc:grpChg chg="mod">
          <ac:chgData name="Ron Meyer" userId="65e0fe92-5782-4809-b035-4f1ab31a5557" providerId="ADAL" clId="{1483EA7F-AFC4-49A8-84D1-EA51A3D4A5EA}" dt="2025-04-16T14:58:10.659" v="0" actId="164"/>
          <ac:grpSpMkLst>
            <pc:docMk/>
            <pc:sldMk cId="159102660" sldId="256"/>
            <ac:grpSpMk id="66" creationId="{3C32F53E-2735-478C-A174-FA18CE5F103E}"/>
          </ac:grpSpMkLst>
        </pc:grpChg>
        <pc:grpChg chg="mod">
          <ac:chgData name="Ron Meyer" userId="65e0fe92-5782-4809-b035-4f1ab31a5557" providerId="ADAL" clId="{1483EA7F-AFC4-49A8-84D1-EA51A3D4A5EA}" dt="2025-04-16T14:58:10.659" v="0" actId="164"/>
          <ac:grpSpMkLst>
            <pc:docMk/>
            <pc:sldMk cId="159102660" sldId="256"/>
            <ac:grpSpMk id="69" creationId="{7A4E927F-4E93-4B2C-A564-7DEF93000585}"/>
          </ac:grpSpMkLst>
        </pc:grpChg>
        <pc:grpChg chg="mod">
          <ac:chgData name="Ron Meyer" userId="65e0fe92-5782-4809-b035-4f1ab31a5557" providerId="ADAL" clId="{1483EA7F-AFC4-49A8-84D1-EA51A3D4A5EA}" dt="2025-04-16T14:58:10.659" v="0" actId="164"/>
          <ac:grpSpMkLst>
            <pc:docMk/>
            <pc:sldMk cId="159102660" sldId="256"/>
            <ac:grpSpMk id="72" creationId="{5130388F-607B-43F5-B32A-7AFDEEE17D87}"/>
          </ac:grpSpMkLst>
        </pc:grpChg>
      </pc:sldChg>
    </pc:docChg>
  </pc:docChgLst>
  <pc:docChgLst>
    <pc:chgData name="Ron Meyer" userId="65e0fe92-5782-4809-b035-4f1ab31a5557" providerId="ADAL" clId="{5B282671-032C-4D73-B843-222052881E8C}"/>
    <pc:docChg chg="custSel modSld">
      <pc:chgData name="Ron Meyer" userId="65e0fe92-5782-4809-b035-4f1ab31a5557" providerId="ADAL" clId="{5B282671-032C-4D73-B843-222052881E8C}" dt="2024-08-30T14:07:06.555" v="49" actId="207"/>
      <pc:docMkLst>
        <pc:docMk/>
      </pc:docMkLst>
      <pc:sldChg chg="addSp delSp modSp mod">
        <pc:chgData name="Ron Meyer" userId="65e0fe92-5782-4809-b035-4f1ab31a5557" providerId="ADAL" clId="{5B282671-032C-4D73-B843-222052881E8C}" dt="2024-08-30T14:07:06.555" v="49" actId="207"/>
        <pc:sldMkLst>
          <pc:docMk/>
          <pc:sldMk cId="159102660" sldId="256"/>
        </pc:sldMkLst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2" creationId="{E9D981FD-E1BF-D0EC-B138-D207139E931F}"/>
          </ac:spMkLst>
        </pc:spChg>
        <pc:spChg chg="add mod">
          <ac:chgData name="Ron Meyer" userId="65e0fe92-5782-4809-b035-4f1ab31a5557" providerId="ADAL" clId="{5B282671-032C-4D73-B843-222052881E8C}" dt="2024-08-30T14:05:26.997" v="36" actId="20577"/>
          <ac:spMkLst>
            <pc:docMk/>
            <pc:sldMk cId="159102660" sldId="256"/>
            <ac:spMk id="2" creationId="{EA22110B-6D9B-584B-19F0-F9592FD7E6CB}"/>
          </ac:spMkLst>
        </pc:spChg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3" creationId="{9487ADC7-17D2-2F68-E798-552ABDF7568A}"/>
          </ac:spMkLst>
        </pc:spChg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4" creationId="{4165B345-230B-97AB-CFEA-FB15B3DE4288}"/>
          </ac:spMkLst>
        </pc:spChg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5" creationId="{3FE071A0-6042-8066-CC0D-366E55D7D0C4}"/>
          </ac:spMkLst>
        </pc:spChg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6" creationId="{F0F0137B-BEB6-4809-0E7B-40E9FA34DEE2}"/>
          </ac:spMkLst>
        </pc:spChg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7" creationId="{6F191420-2285-971D-DBF7-09BF8A337991}"/>
          </ac:spMkLst>
        </pc:spChg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8" creationId="{CB608512-C484-C56D-66F1-B6F69F15F27F}"/>
          </ac:spMkLst>
        </pc:spChg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9" creationId="{52B6B488-3E4D-C6F5-4827-596BBD8468DD}"/>
          </ac:spMkLst>
        </pc:spChg>
        <pc:spChg chg="del">
          <ac:chgData name="Ron Meyer" userId="65e0fe92-5782-4809-b035-4f1ab31a5557" providerId="ADAL" clId="{5B282671-032C-4D73-B843-222052881E8C}" dt="2024-06-15T10:34:28.029" v="0" actId="478"/>
          <ac:spMkLst>
            <pc:docMk/>
            <pc:sldMk cId="159102660" sldId="256"/>
            <ac:spMk id="10" creationId="{63C29B09-6AF5-BB60-1214-3010AA35F1F8}"/>
          </ac:spMkLst>
        </pc:spChg>
        <pc:spChg chg="mod">
          <ac:chgData name="Ron Meyer" userId="65e0fe92-5782-4809-b035-4f1ab31a5557" providerId="ADAL" clId="{5B282671-032C-4D73-B843-222052881E8C}" dt="2024-08-30T14:06:44.803" v="44" actId="207"/>
          <ac:spMkLst>
            <pc:docMk/>
            <pc:sldMk cId="159102660" sldId="256"/>
            <ac:spMk id="58" creationId="{FDC1B050-FB19-41CE-9686-BB86B0CB9CF9}"/>
          </ac:spMkLst>
        </pc:spChg>
        <pc:spChg chg="mod">
          <ac:chgData name="Ron Meyer" userId="65e0fe92-5782-4809-b035-4f1ab31a5557" providerId="ADAL" clId="{5B282671-032C-4D73-B843-222052881E8C}" dt="2024-08-30T14:06:41.355" v="43" actId="207"/>
          <ac:spMkLst>
            <pc:docMk/>
            <pc:sldMk cId="159102660" sldId="256"/>
            <ac:spMk id="59" creationId="{A6BB2D78-67E5-4C1A-9013-E401E3EE5E9E}"/>
          </ac:spMkLst>
        </pc:spChg>
        <pc:spChg chg="mod">
          <ac:chgData name="Ron Meyer" userId="65e0fe92-5782-4809-b035-4f1ab31a5557" providerId="ADAL" clId="{5B282671-032C-4D73-B843-222052881E8C}" dt="2024-08-30T14:06:28.709" v="41" actId="207"/>
          <ac:spMkLst>
            <pc:docMk/>
            <pc:sldMk cId="159102660" sldId="256"/>
            <ac:spMk id="60" creationId="{F3F03055-E523-45DB-B646-E0BA4AE8EC22}"/>
          </ac:spMkLst>
        </pc:spChg>
        <pc:spChg chg="mod">
          <ac:chgData name="Ron Meyer" userId="65e0fe92-5782-4809-b035-4f1ab31a5557" providerId="ADAL" clId="{5B282671-032C-4D73-B843-222052881E8C}" dt="2024-08-30T14:06:36.464" v="42" actId="207"/>
          <ac:spMkLst>
            <pc:docMk/>
            <pc:sldMk cId="159102660" sldId="256"/>
            <ac:spMk id="61" creationId="{1BE23DD6-5D1D-4B10-8252-C87825F16ECB}"/>
          </ac:spMkLst>
        </pc:spChg>
        <pc:spChg chg="mod">
          <ac:chgData name="Ron Meyer" userId="65e0fe92-5782-4809-b035-4f1ab31a5557" providerId="ADAL" clId="{5B282671-032C-4D73-B843-222052881E8C}" dt="2024-08-30T14:07:06.555" v="49" actId="207"/>
          <ac:spMkLst>
            <pc:docMk/>
            <pc:sldMk cId="159102660" sldId="256"/>
            <ac:spMk id="62" creationId="{091B684E-905D-4492-B25E-899AA64B031E}"/>
          </ac:spMkLst>
        </pc:spChg>
        <pc:spChg chg="mod">
          <ac:chgData name="Ron Meyer" userId="65e0fe92-5782-4809-b035-4f1ab31a5557" providerId="ADAL" clId="{5B282671-032C-4D73-B843-222052881E8C}" dt="2024-08-30T14:05:50.387" v="37" actId="208"/>
          <ac:spMkLst>
            <pc:docMk/>
            <pc:sldMk cId="159102660" sldId="256"/>
            <ac:spMk id="64" creationId="{A44BC108-8E97-4DB5-A94D-9CCD4ADB0149}"/>
          </ac:spMkLst>
        </pc:spChg>
        <pc:spChg chg="mod">
          <ac:chgData name="Ron Meyer" userId="65e0fe92-5782-4809-b035-4f1ab31a5557" providerId="ADAL" clId="{5B282671-032C-4D73-B843-222052881E8C}" dt="2024-08-30T14:06:48.059" v="45" actId="207"/>
          <ac:spMkLst>
            <pc:docMk/>
            <pc:sldMk cId="159102660" sldId="256"/>
            <ac:spMk id="65" creationId="{5CF3F580-A220-40B2-A36D-5DBB4C047F99}"/>
          </ac:spMkLst>
        </pc:spChg>
        <pc:spChg chg="mod">
          <ac:chgData name="Ron Meyer" userId="65e0fe92-5782-4809-b035-4f1ab31a5557" providerId="ADAL" clId="{5B282671-032C-4D73-B843-222052881E8C}" dt="2024-08-30T14:05:55.757" v="38" actId="208"/>
          <ac:spMkLst>
            <pc:docMk/>
            <pc:sldMk cId="159102660" sldId="256"/>
            <ac:spMk id="67" creationId="{DBD8C3BD-6871-4500-ADC6-5C630D1E14EF}"/>
          </ac:spMkLst>
        </pc:spChg>
        <pc:spChg chg="mod">
          <ac:chgData name="Ron Meyer" userId="65e0fe92-5782-4809-b035-4f1ab31a5557" providerId="ADAL" clId="{5B282671-032C-4D73-B843-222052881E8C}" dt="2024-08-30T14:06:51.562" v="46" actId="207"/>
          <ac:spMkLst>
            <pc:docMk/>
            <pc:sldMk cId="159102660" sldId="256"/>
            <ac:spMk id="68" creationId="{161A1161-EA62-4BFB-AC99-12123FB6ABCE}"/>
          </ac:spMkLst>
        </pc:spChg>
        <pc:spChg chg="mod">
          <ac:chgData name="Ron Meyer" userId="65e0fe92-5782-4809-b035-4f1ab31a5557" providerId="ADAL" clId="{5B282671-032C-4D73-B843-222052881E8C}" dt="2024-08-30T14:06:00.260" v="39" actId="208"/>
          <ac:spMkLst>
            <pc:docMk/>
            <pc:sldMk cId="159102660" sldId="256"/>
            <ac:spMk id="70" creationId="{287720D0-42D3-447D-AEA3-E381BFD09963}"/>
          </ac:spMkLst>
        </pc:spChg>
        <pc:spChg chg="mod">
          <ac:chgData name="Ron Meyer" userId="65e0fe92-5782-4809-b035-4f1ab31a5557" providerId="ADAL" clId="{5B282671-032C-4D73-B843-222052881E8C}" dt="2024-08-30T14:06:56.451" v="47" actId="207"/>
          <ac:spMkLst>
            <pc:docMk/>
            <pc:sldMk cId="159102660" sldId="256"/>
            <ac:spMk id="71" creationId="{6D51AB0B-A67F-41E2-854E-D4830DF6DE5A}"/>
          </ac:spMkLst>
        </pc:spChg>
        <pc:spChg chg="mod">
          <ac:chgData name="Ron Meyer" userId="65e0fe92-5782-4809-b035-4f1ab31a5557" providerId="ADAL" clId="{5B282671-032C-4D73-B843-222052881E8C}" dt="2024-08-30T14:06:05.255" v="40" actId="208"/>
          <ac:spMkLst>
            <pc:docMk/>
            <pc:sldMk cId="159102660" sldId="256"/>
            <ac:spMk id="73" creationId="{6157C51B-F5B1-4703-AA44-B1B5AB6D95DD}"/>
          </ac:spMkLst>
        </pc:spChg>
        <pc:spChg chg="mod">
          <ac:chgData name="Ron Meyer" userId="65e0fe92-5782-4809-b035-4f1ab31a5557" providerId="ADAL" clId="{5B282671-032C-4D73-B843-222052881E8C}" dt="2024-08-30T14:07:01.013" v="48" actId="207"/>
          <ac:spMkLst>
            <pc:docMk/>
            <pc:sldMk cId="159102660" sldId="256"/>
            <ac:spMk id="74" creationId="{3AE17A05-3BBC-41C6-9356-72A6FC1A18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95267"/>
            <a:ext cx="6858000" cy="1691770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52278"/>
            <a:ext cx="6858000" cy="1173215"/>
          </a:xfrm>
        </p:spPr>
        <p:txBody>
          <a:bodyPr/>
          <a:lstStyle>
            <a:lvl1pPr marL="0" indent="0" algn="ctr">
              <a:buNone/>
              <a:defRPr sz="1701"/>
            </a:lvl1pPr>
            <a:lvl2pPr marL="323972" indent="0" algn="ctr">
              <a:buNone/>
              <a:defRPr sz="1417"/>
            </a:lvl2pPr>
            <a:lvl3pPr marL="647944" indent="0" algn="ctr">
              <a:buNone/>
              <a:defRPr sz="1275"/>
            </a:lvl3pPr>
            <a:lvl4pPr marL="971916" indent="0" algn="ctr">
              <a:buNone/>
              <a:defRPr sz="1134"/>
            </a:lvl4pPr>
            <a:lvl5pPr marL="1295888" indent="0" algn="ctr">
              <a:buNone/>
              <a:defRPr sz="1134"/>
            </a:lvl5pPr>
            <a:lvl6pPr marL="1619860" indent="0" algn="ctr">
              <a:buNone/>
              <a:defRPr sz="1134"/>
            </a:lvl6pPr>
            <a:lvl7pPr marL="1943832" indent="0" algn="ctr">
              <a:buNone/>
              <a:defRPr sz="1134"/>
            </a:lvl7pPr>
            <a:lvl8pPr marL="2267803" indent="0" algn="ctr">
              <a:buNone/>
              <a:defRPr sz="1134"/>
            </a:lvl8pPr>
            <a:lvl9pPr marL="2591775" indent="0" algn="ctr">
              <a:buNone/>
              <a:defRPr sz="11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7784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2100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58715"/>
            <a:ext cx="1971675" cy="41180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58715"/>
            <a:ext cx="5800725" cy="41180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960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91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11461"/>
            <a:ext cx="7886700" cy="2021349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51933"/>
            <a:ext cx="7886700" cy="1062980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1pPr>
            <a:lvl2pPr marL="32397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7944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191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58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19860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3832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780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1775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694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93574"/>
            <a:ext cx="3886200" cy="30832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93574"/>
            <a:ext cx="3886200" cy="30832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8486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58715"/>
            <a:ext cx="7886700" cy="9392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91213"/>
            <a:ext cx="3868340" cy="583795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3972" indent="0">
              <a:buNone/>
              <a:defRPr sz="1417" b="1"/>
            </a:lvl2pPr>
            <a:lvl3pPr marL="647944" indent="0">
              <a:buNone/>
              <a:defRPr sz="1275" b="1"/>
            </a:lvl3pPr>
            <a:lvl4pPr marL="971916" indent="0">
              <a:buNone/>
              <a:defRPr sz="1134" b="1"/>
            </a:lvl4pPr>
            <a:lvl5pPr marL="1295888" indent="0">
              <a:buNone/>
              <a:defRPr sz="1134" b="1"/>
            </a:lvl5pPr>
            <a:lvl6pPr marL="1619860" indent="0">
              <a:buNone/>
              <a:defRPr sz="1134" b="1"/>
            </a:lvl6pPr>
            <a:lvl7pPr marL="1943832" indent="0">
              <a:buNone/>
              <a:defRPr sz="1134" b="1"/>
            </a:lvl7pPr>
            <a:lvl8pPr marL="2267803" indent="0">
              <a:buNone/>
              <a:defRPr sz="1134" b="1"/>
            </a:lvl8pPr>
            <a:lvl9pPr marL="2591775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75008"/>
            <a:ext cx="3868340" cy="2610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91213"/>
            <a:ext cx="3887391" cy="583795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3972" indent="0">
              <a:buNone/>
              <a:defRPr sz="1417" b="1"/>
            </a:lvl2pPr>
            <a:lvl3pPr marL="647944" indent="0">
              <a:buNone/>
              <a:defRPr sz="1275" b="1"/>
            </a:lvl3pPr>
            <a:lvl4pPr marL="971916" indent="0">
              <a:buNone/>
              <a:defRPr sz="1134" b="1"/>
            </a:lvl4pPr>
            <a:lvl5pPr marL="1295888" indent="0">
              <a:buNone/>
              <a:defRPr sz="1134" b="1"/>
            </a:lvl5pPr>
            <a:lvl6pPr marL="1619860" indent="0">
              <a:buNone/>
              <a:defRPr sz="1134" b="1"/>
            </a:lvl6pPr>
            <a:lvl7pPr marL="1943832" indent="0">
              <a:buNone/>
              <a:defRPr sz="1134" b="1"/>
            </a:lvl7pPr>
            <a:lvl8pPr marL="2267803" indent="0">
              <a:buNone/>
              <a:defRPr sz="1134" b="1"/>
            </a:lvl8pPr>
            <a:lvl9pPr marL="2591775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775008"/>
            <a:ext cx="3887391" cy="26107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0384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884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6068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23956"/>
            <a:ext cx="2949178" cy="1133846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699655"/>
            <a:ext cx="4629150" cy="3453280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457802"/>
            <a:ext cx="2949178" cy="2700757"/>
          </a:xfrm>
        </p:spPr>
        <p:txBody>
          <a:bodyPr/>
          <a:lstStyle>
            <a:lvl1pPr marL="0" indent="0">
              <a:buNone/>
              <a:defRPr sz="1134"/>
            </a:lvl1pPr>
            <a:lvl2pPr marL="323972" indent="0">
              <a:buNone/>
              <a:defRPr sz="992"/>
            </a:lvl2pPr>
            <a:lvl3pPr marL="647944" indent="0">
              <a:buNone/>
              <a:defRPr sz="850"/>
            </a:lvl3pPr>
            <a:lvl4pPr marL="971916" indent="0">
              <a:buNone/>
              <a:defRPr sz="709"/>
            </a:lvl4pPr>
            <a:lvl5pPr marL="1295888" indent="0">
              <a:buNone/>
              <a:defRPr sz="709"/>
            </a:lvl5pPr>
            <a:lvl6pPr marL="1619860" indent="0">
              <a:buNone/>
              <a:defRPr sz="709"/>
            </a:lvl6pPr>
            <a:lvl7pPr marL="1943832" indent="0">
              <a:buNone/>
              <a:defRPr sz="709"/>
            </a:lvl7pPr>
            <a:lvl8pPr marL="2267803" indent="0">
              <a:buNone/>
              <a:defRPr sz="709"/>
            </a:lvl8pPr>
            <a:lvl9pPr marL="2591775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15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23956"/>
            <a:ext cx="2949178" cy="1133846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699655"/>
            <a:ext cx="4629150" cy="3453280"/>
          </a:xfrm>
        </p:spPr>
        <p:txBody>
          <a:bodyPr anchor="t"/>
          <a:lstStyle>
            <a:lvl1pPr marL="0" indent="0">
              <a:buNone/>
              <a:defRPr sz="2268"/>
            </a:lvl1pPr>
            <a:lvl2pPr marL="323972" indent="0">
              <a:buNone/>
              <a:defRPr sz="1984"/>
            </a:lvl2pPr>
            <a:lvl3pPr marL="647944" indent="0">
              <a:buNone/>
              <a:defRPr sz="1701"/>
            </a:lvl3pPr>
            <a:lvl4pPr marL="971916" indent="0">
              <a:buNone/>
              <a:defRPr sz="1417"/>
            </a:lvl4pPr>
            <a:lvl5pPr marL="1295888" indent="0">
              <a:buNone/>
              <a:defRPr sz="1417"/>
            </a:lvl5pPr>
            <a:lvl6pPr marL="1619860" indent="0">
              <a:buNone/>
              <a:defRPr sz="1417"/>
            </a:lvl6pPr>
            <a:lvl7pPr marL="1943832" indent="0">
              <a:buNone/>
              <a:defRPr sz="1417"/>
            </a:lvl7pPr>
            <a:lvl8pPr marL="2267803" indent="0">
              <a:buNone/>
              <a:defRPr sz="1417"/>
            </a:lvl8pPr>
            <a:lvl9pPr marL="2591775" indent="0">
              <a:buNone/>
              <a:defRPr sz="141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457802"/>
            <a:ext cx="2949178" cy="2700757"/>
          </a:xfrm>
        </p:spPr>
        <p:txBody>
          <a:bodyPr/>
          <a:lstStyle>
            <a:lvl1pPr marL="0" indent="0">
              <a:buNone/>
              <a:defRPr sz="1134"/>
            </a:lvl1pPr>
            <a:lvl2pPr marL="323972" indent="0">
              <a:buNone/>
              <a:defRPr sz="992"/>
            </a:lvl2pPr>
            <a:lvl3pPr marL="647944" indent="0">
              <a:buNone/>
              <a:defRPr sz="850"/>
            </a:lvl3pPr>
            <a:lvl4pPr marL="971916" indent="0">
              <a:buNone/>
              <a:defRPr sz="709"/>
            </a:lvl4pPr>
            <a:lvl5pPr marL="1295888" indent="0">
              <a:buNone/>
              <a:defRPr sz="709"/>
            </a:lvl5pPr>
            <a:lvl6pPr marL="1619860" indent="0">
              <a:buNone/>
              <a:defRPr sz="709"/>
            </a:lvl6pPr>
            <a:lvl7pPr marL="1943832" indent="0">
              <a:buNone/>
              <a:defRPr sz="709"/>
            </a:lvl7pPr>
            <a:lvl8pPr marL="2267803" indent="0">
              <a:buNone/>
              <a:defRPr sz="709"/>
            </a:lvl8pPr>
            <a:lvl9pPr marL="2591775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6665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58715"/>
            <a:ext cx="7886700" cy="9392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93574"/>
            <a:ext cx="7886700" cy="3083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503887"/>
            <a:ext cx="205740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FB448-1699-4037-98B4-1918F382A554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503887"/>
            <a:ext cx="308610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503887"/>
            <a:ext cx="2057400" cy="258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EA0B6-651D-4D52-AF3A-A32A9956301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8331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47944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86" indent="-161986" algn="l" defTabSz="647944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5958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09930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457874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781846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105817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29789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753761" indent="-161986" algn="l" defTabSz="647944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647944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971916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295888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619860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1943832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267803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591775" algn="l" defTabSz="647944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1B73394-4948-8137-56DE-0F35606ABD4A}"/>
              </a:ext>
            </a:extLst>
          </p:cNvPr>
          <p:cNvGrpSpPr/>
          <p:nvPr/>
        </p:nvGrpSpPr>
        <p:grpSpPr>
          <a:xfrm>
            <a:off x="242881" y="218791"/>
            <a:ext cx="8660985" cy="4436328"/>
            <a:chOff x="242881" y="218791"/>
            <a:chExt cx="8660985" cy="4436328"/>
          </a:xfrm>
        </p:grpSpPr>
        <p:sp>
          <p:nvSpPr>
            <p:cNvPr id="58" name="Arrow: Right 57">
              <a:extLst>
                <a:ext uri="{FF2B5EF4-FFF2-40B4-BE49-F238E27FC236}">
                  <a16:creationId xmlns:a16="http://schemas.microsoft.com/office/drawing/2014/main" id="{FDC1B050-FB19-41CE-9686-BB86B0CB9CF9}"/>
                </a:ext>
              </a:extLst>
            </p:cNvPr>
            <p:cNvSpPr/>
            <p:nvPr/>
          </p:nvSpPr>
          <p:spPr bwMode="auto">
            <a:xfrm rot="1456400">
              <a:off x="242881" y="218791"/>
              <a:ext cx="2340000" cy="1512168"/>
            </a:xfrm>
            <a:prstGeom prst="rightArrow">
              <a:avLst>
                <a:gd name="adj1" fmla="val 62178"/>
                <a:gd name="adj2" fmla="val 33336"/>
              </a:avLst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Creative Mindspace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200" b="0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9" name="Arrow: Right 58">
              <a:extLst>
                <a:ext uri="{FF2B5EF4-FFF2-40B4-BE49-F238E27FC236}">
                  <a16:creationId xmlns:a16="http://schemas.microsoft.com/office/drawing/2014/main" id="{A6BB2D78-67E5-4C1A-9013-E401E3EE5E9E}"/>
                </a:ext>
              </a:extLst>
            </p:cNvPr>
            <p:cNvSpPr/>
            <p:nvPr/>
          </p:nvSpPr>
          <p:spPr bwMode="auto">
            <a:xfrm rot="20179753">
              <a:off x="245147" y="3142951"/>
              <a:ext cx="2340000" cy="1512168"/>
            </a:xfrm>
            <a:prstGeom prst="rightArrow">
              <a:avLst>
                <a:gd name="adj1" fmla="val 62178"/>
                <a:gd name="adj2" fmla="val 29416"/>
              </a:avLst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Cognitive </a:t>
              </a:r>
              <a:r>
                <a:rPr lang="en-GB" sz="12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Challenge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3CB4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0" name="Arrow: Right 59">
              <a:extLst>
                <a:ext uri="{FF2B5EF4-FFF2-40B4-BE49-F238E27FC236}">
                  <a16:creationId xmlns:a16="http://schemas.microsoft.com/office/drawing/2014/main" id="{F3F03055-E523-45DB-B646-E0BA4AE8EC22}"/>
                </a:ext>
              </a:extLst>
            </p:cNvPr>
            <p:cNvSpPr/>
            <p:nvPr/>
          </p:nvSpPr>
          <p:spPr bwMode="auto">
            <a:xfrm rot="20201375" flipH="1">
              <a:off x="6562918" y="231657"/>
              <a:ext cx="2340000" cy="1512168"/>
            </a:xfrm>
            <a:prstGeom prst="rightArrow">
              <a:avLst>
                <a:gd name="adj1" fmla="val 62178"/>
                <a:gd name="adj2" fmla="val 31767"/>
              </a:avLst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Creative Mindset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3CB4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1" name="Arrow: Right 60">
              <a:extLst>
                <a:ext uri="{FF2B5EF4-FFF2-40B4-BE49-F238E27FC236}">
                  <a16:creationId xmlns:a16="http://schemas.microsoft.com/office/drawing/2014/main" id="{1BE23DD6-5D1D-4B10-8252-C87825F16ECB}"/>
                </a:ext>
              </a:extLst>
            </p:cNvPr>
            <p:cNvSpPr/>
            <p:nvPr/>
          </p:nvSpPr>
          <p:spPr bwMode="auto">
            <a:xfrm rot="1412881" flipH="1">
              <a:off x="6563866" y="3141305"/>
              <a:ext cx="2340000" cy="1512168"/>
            </a:xfrm>
            <a:prstGeom prst="rightArrow">
              <a:avLst>
                <a:gd name="adj1" fmla="val 62178"/>
                <a:gd name="adj2" fmla="val 27508"/>
              </a:avLst>
            </a:prstGeom>
            <a:solidFill>
              <a:srgbClr val="D1E0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Cognitive Diversity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en-GB" sz="1200" b="1" kern="0" dirty="0">
                <a:solidFill>
                  <a:srgbClr val="003CB4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3CB4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91B684E-905D-4492-B25E-899AA64B031E}"/>
                </a:ext>
              </a:extLst>
            </p:cNvPr>
            <p:cNvSpPr/>
            <p:nvPr/>
          </p:nvSpPr>
          <p:spPr bwMode="auto">
            <a:xfrm>
              <a:off x="2189642" y="526879"/>
              <a:ext cx="4752000" cy="3888000"/>
            </a:xfrm>
            <a:prstGeom prst="ellipse">
              <a:avLst/>
            </a:prstGeom>
            <a:solidFill>
              <a:srgbClr val="E8EEF8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Creative Dynamics</a:t>
              </a: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50763B1B-C68A-4833-B351-CFBA8E0ED51D}"/>
                </a:ext>
              </a:extLst>
            </p:cNvPr>
            <p:cNvGrpSpPr/>
            <p:nvPr/>
          </p:nvGrpSpPr>
          <p:grpSpPr>
            <a:xfrm>
              <a:off x="2194920" y="544562"/>
              <a:ext cx="4741444" cy="3852635"/>
              <a:chOff x="2183022" y="1920799"/>
              <a:chExt cx="4741444" cy="3852635"/>
            </a:xfrm>
          </p:grpSpPr>
          <p:sp>
            <p:nvSpPr>
              <p:cNvPr id="64" name="Arrow: Circular 63">
                <a:extLst>
                  <a:ext uri="{FF2B5EF4-FFF2-40B4-BE49-F238E27FC236}">
                    <a16:creationId xmlns:a16="http://schemas.microsoft.com/office/drawing/2014/main" id="{A44BC108-8E97-4DB5-A94D-9CCD4ADB0149}"/>
                  </a:ext>
                </a:extLst>
              </p:cNvPr>
              <p:cNvSpPr/>
              <p:nvPr/>
            </p:nvSpPr>
            <p:spPr>
              <a:xfrm rot="16200000">
                <a:off x="2627426" y="1476395"/>
                <a:ext cx="3852635" cy="4741444"/>
              </a:xfrm>
              <a:prstGeom prst="circularArrow">
                <a:avLst>
                  <a:gd name="adj1" fmla="val 26719"/>
                  <a:gd name="adj2" fmla="val 279889"/>
                  <a:gd name="adj3" fmla="val 21270626"/>
                  <a:gd name="adj4" fmla="val 16200000"/>
                  <a:gd name="adj5" fmla="val 16859"/>
                </a:avLst>
              </a:prstGeom>
              <a:solidFill>
                <a:srgbClr val="C9D6ED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CF3F580-A220-40B2-A36D-5DBB4C047F99}"/>
                  </a:ext>
                </a:extLst>
              </p:cNvPr>
              <p:cNvSpPr txBox="1"/>
              <p:nvPr/>
            </p:nvSpPr>
            <p:spPr>
              <a:xfrm rot="19517351">
                <a:off x="2741628" y="2560739"/>
                <a:ext cx="1542898" cy="74635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Up">
                  <a:avLst>
                    <a:gd name="adj" fmla="val 11398291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Explore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3C32F53E-2735-478C-A174-FA18CE5F103E}"/>
                </a:ext>
              </a:extLst>
            </p:cNvPr>
            <p:cNvGrpSpPr/>
            <p:nvPr/>
          </p:nvGrpSpPr>
          <p:grpSpPr>
            <a:xfrm>
              <a:off x="2194920" y="544562"/>
              <a:ext cx="4741444" cy="3852635"/>
              <a:chOff x="2183021" y="1920800"/>
              <a:chExt cx="4741444" cy="3852635"/>
            </a:xfrm>
          </p:grpSpPr>
          <p:sp>
            <p:nvSpPr>
              <p:cNvPr id="67" name="Arrow: Circular 66">
                <a:extLst>
                  <a:ext uri="{FF2B5EF4-FFF2-40B4-BE49-F238E27FC236}">
                    <a16:creationId xmlns:a16="http://schemas.microsoft.com/office/drawing/2014/main" id="{DBD8C3BD-6871-4500-ADC6-5C630D1E14EF}"/>
                  </a:ext>
                </a:extLst>
              </p:cNvPr>
              <p:cNvSpPr/>
              <p:nvPr/>
            </p:nvSpPr>
            <p:spPr>
              <a:xfrm>
                <a:off x="2183021" y="1920800"/>
                <a:ext cx="4741444" cy="3852635"/>
              </a:xfrm>
              <a:prstGeom prst="circularArrow">
                <a:avLst>
                  <a:gd name="adj1" fmla="val 26170"/>
                  <a:gd name="adj2" fmla="val 279889"/>
                  <a:gd name="adj3" fmla="val 21269531"/>
                  <a:gd name="adj4" fmla="val 16200000"/>
                  <a:gd name="adj5" fmla="val 16859"/>
                </a:avLst>
              </a:prstGeom>
              <a:solidFill>
                <a:srgbClr val="C9D6ED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61A1161-EA62-4BFB-AC99-12123FB6ABCE}"/>
                  </a:ext>
                </a:extLst>
              </p:cNvPr>
              <p:cNvSpPr txBox="1"/>
              <p:nvPr/>
            </p:nvSpPr>
            <p:spPr>
              <a:xfrm rot="1923430">
                <a:off x="4808984" y="2588969"/>
                <a:ext cx="1542898" cy="74635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Up">
                  <a:avLst>
                    <a:gd name="adj" fmla="val 11398291"/>
                  </a:avLst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Expand</a:t>
                </a:r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A4E927F-4E93-4B2C-A564-7DEF93000585}"/>
                </a:ext>
              </a:extLst>
            </p:cNvPr>
            <p:cNvGrpSpPr/>
            <p:nvPr/>
          </p:nvGrpSpPr>
          <p:grpSpPr>
            <a:xfrm>
              <a:off x="2194920" y="544562"/>
              <a:ext cx="4741444" cy="3852635"/>
              <a:chOff x="2183022" y="1920799"/>
              <a:chExt cx="4741444" cy="3852635"/>
            </a:xfrm>
          </p:grpSpPr>
          <p:sp>
            <p:nvSpPr>
              <p:cNvPr id="70" name="Arrow: Circular 69">
                <a:extLst>
                  <a:ext uri="{FF2B5EF4-FFF2-40B4-BE49-F238E27FC236}">
                    <a16:creationId xmlns:a16="http://schemas.microsoft.com/office/drawing/2014/main" id="{287720D0-42D3-447D-AEA3-E381BFD09963}"/>
                  </a:ext>
                </a:extLst>
              </p:cNvPr>
              <p:cNvSpPr/>
              <p:nvPr/>
            </p:nvSpPr>
            <p:spPr>
              <a:xfrm rot="5400000">
                <a:off x="2627426" y="1476395"/>
                <a:ext cx="3852635" cy="4741444"/>
              </a:xfrm>
              <a:prstGeom prst="circularArrow">
                <a:avLst>
                  <a:gd name="adj1" fmla="val 26719"/>
                  <a:gd name="adj2" fmla="val 279889"/>
                  <a:gd name="adj3" fmla="val 21270626"/>
                  <a:gd name="adj4" fmla="val 16200000"/>
                  <a:gd name="adj5" fmla="val 16859"/>
                </a:avLst>
              </a:prstGeom>
              <a:solidFill>
                <a:srgbClr val="C9D6ED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D51AB0B-A67F-41E2-854E-D4830DF6DE5A}"/>
                  </a:ext>
                </a:extLst>
              </p:cNvPr>
              <p:cNvSpPr txBox="1"/>
              <p:nvPr/>
            </p:nvSpPr>
            <p:spPr>
              <a:xfrm rot="19468652">
                <a:off x="4937268" y="4382271"/>
                <a:ext cx="1542898" cy="74635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Contrast</a:t>
                </a: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5130388F-607B-43F5-B32A-7AFDEEE17D87}"/>
                </a:ext>
              </a:extLst>
            </p:cNvPr>
            <p:cNvGrpSpPr/>
            <p:nvPr/>
          </p:nvGrpSpPr>
          <p:grpSpPr>
            <a:xfrm>
              <a:off x="2194920" y="544562"/>
              <a:ext cx="4741444" cy="3852635"/>
              <a:chOff x="2183022" y="1920799"/>
              <a:chExt cx="4741444" cy="3852635"/>
            </a:xfrm>
          </p:grpSpPr>
          <p:sp>
            <p:nvSpPr>
              <p:cNvPr id="73" name="Arrow: Circular 72">
                <a:extLst>
                  <a:ext uri="{FF2B5EF4-FFF2-40B4-BE49-F238E27FC236}">
                    <a16:creationId xmlns:a16="http://schemas.microsoft.com/office/drawing/2014/main" id="{6157C51B-F5B1-4703-AA44-B1B5AB6D95DD}"/>
                  </a:ext>
                </a:extLst>
              </p:cNvPr>
              <p:cNvSpPr/>
              <p:nvPr/>
            </p:nvSpPr>
            <p:spPr>
              <a:xfrm rot="10800000">
                <a:off x="2183022" y="1920799"/>
                <a:ext cx="4741444" cy="3852635"/>
              </a:xfrm>
              <a:prstGeom prst="circularArrow">
                <a:avLst>
                  <a:gd name="adj1" fmla="val 26170"/>
                  <a:gd name="adj2" fmla="val 279889"/>
                  <a:gd name="adj3" fmla="val 21269531"/>
                  <a:gd name="adj4" fmla="val 16200000"/>
                  <a:gd name="adj5" fmla="val 16859"/>
                </a:avLst>
              </a:prstGeom>
              <a:solidFill>
                <a:srgbClr val="C9D6ED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/>
              <a:lstStyle/>
              <a:p>
                <a:endParaRPr lang="en-NL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3AE17A05-3BBC-41C6-9356-72A6FC1A1806}"/>
                  </a:ext>
                </a:extLst>
              </p:cNvPr>
              <p:cNvSpPr txBox="1"/>
              <p:nvPr/>
            </p:nvSpPr>
            <p:spPr>
              <a:xfrm rot="1822769">
                <a:off x="2734038" y="4451967"/>
                <a:ext cx="1542898" cy="746358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/>
                </a:prstTxWarp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Combine</a:t>
                </a:r>
              </a:p>
            </p:txBody>
          </p:sp>
        </p:grp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EA22110B-6D9B-584B-19F0-F9592FD7E6CB}"/>
                </a:ext>
              </a:extLst>
            </p:cNvPr>
            <p:cNvSpPr txBox="1"/>
            <p:nvPr/>
          </p:nvSpPr>
          <p:spPr>
            <a:xfrm>
              <a:off x="4050061" y="2950355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2022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10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7E3E16D-1554-42E9-A396-CA599C324581}"/>
</file>

<file path=customXml/itemProps2.xml><?xml version="1.0" encoding="utf-8"?>
<ds:datastoreItem xmlns:ds="http://schemas.openxmlformats.org/officeDocument/2006/customXml" ds:itemID="{FBF72572-DFA2-4C5B-AC88-D55F920EC612}"/>
</file>

<file path=customXml/itemProps3.xml><?xml version="1.0" encoding="utf-8"?>
<ds:datastoreItem xmlns:ds="http://schemas.openxmlformats.org/officeDocument/2006/customXml" ds:itemID="{73656C6F-142F-46AF-8D22-6362D9429B0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18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2022-02-08T11:13:42Z</dcterms:created>
  <dcterms:modified xsi:type="dcterms:W3CDTF">2025-04-16T14:58:14Z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