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9144000" cy="48593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BB4840-DD6D-4AA6-8A2A-6456AC6D1E69}" v="1" dt="2025-04-16T14:58:41.5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6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13BB4840-DD6D-4AA6-8A2A-6456AC6D1E69}"/>
    <pc:docChg chg="modSld">
      <pc:chgData name="Ron Meyer" userId="65e0fe92-5782-4809-b035-4f1ab31a5557" providerId="ADAL" clId="{13BB4840-DD6D-4AA6-8A2A-6456AC6D1E69}" dt="2025-04-16T14:58:41.509" v="0" actId="164"/>
      <pc:docMkLst>
        <pc:docMk/>
      </pc:docMkLst>
      <pc:sldChg chg="addSp modSp modAnim">
        <pc:chgData name="Ron Meyer" userId="65e0fe92-5782-4809-b035-4f1ab31a5557" providerId="ADAL" clId="{13BB4840-DD6D-4AA6-8A2A-6456AC6D1E69}" dt="2025-04-16T14:58:41.509" v="0" actId="164"/>
        <pc:sldMkLst>
          <pc:docMk/>
          <pc:sldMk cId="159102660" sldId="256"/>
        </pc:sldMkLst>
        <pc:spChg chg="mod">
          <ac:chgData name="Ron Meyer" userId="65e0fe92-5782-4809-b035-4f1ab31a5557" providerId="ADAL" clId="{13BB4840-DD6D-4AA6-8A2A-6456AC6D1E69}" dt="2025-04-16T14:58:41.509" v="0" actId="164"/>
          <ac:spMkLst>
            <pc:docMk/>
            <pc:sldMk cId="159102660" sldId="256"/>
            <ac:spMk id="58" creationId="{FDC1B050-FB19-41CE-9686-BB86B0CB9CF9}"/>
          </ac:spMkLst>
        </pc:spChg>
        <pc:spChg chg="mod">
          <ac:chgData name="Ron Meyer" userId="65e0fe92-5782-4809-b035-4f1ab31a5557" providerId="ADAL" clId="{13BB4840-DD6D-4AA6-8A2A-6456AC6D1E69}" dt="2025-04-16T14:58:41.509" v="0" actId="164"/>
          <ac:spMkLst>
            <pc:docMk/>
            <pc:sldMk cId="159102660" sldId="256"/>
            <ac:spMk id="59" creationId="{A6BB2D78-67E5-4C1A-9013-E401E3EE5E9E}"/>
          </ac:spMkLst>
        </pc:spChg>
        <pc:spChg chg="mod">
          <ac:chgData name="Ron Meyer" userId="65e0fe92-5782-4809-b035-4f1ab31a5557" providerId="ADAL" clId="{13BB4840-DD6D-4AA6-8A2A-6456AC6D1E69}" dt="2025-04-16T14:58:41.509" v="0" actId="164"/>
          <ac:spMkLst>
            <pc:docMk/>
            <pc:sldMk cId="159102660" sldId="256"/>
            <ac:spMk id="60" creationId="{F3F03055-E523-45DB-B646-E0BA4AE8EC22}"/>
          </ac:spMkLst>
        </pc:spChg>
        <pc:spChg chg="mod">
          <ac:chgData name="Ron Meyer" userId="65e0fe92-5782-4809-b035-4f1ab31a5557" providerId="ADAL" clId="{13BB4840-DD6D-4AA6-8A2A-6456AC6D1E69}" dt="2025-04-16T14:58:41.509" v="0" actId="164"/>
          <ac:spMkLst>
            <pc:docMk/>
            <pc:sldMk cId="159102660" sldId="256"/>
            <ac:spMk id="61" creationId="{1BE23DD6-5D1D-4B10-8252-C87825F16ECB}"/>
          </ac:spMkLst>
        </pc:spChg>
        <pc:spChg chg="mod">
          <ac:chgData name="Ron Meyer" userId="65e0fe92-5782-4809-b035-4f1ab31a5557" providerId="ADAL" clId="{13BB4840-DD6D-4AA6-8A2A-6456AC6D1E69}" dt="2025-04-16T14:58:41.509" v="0" actId="164"/>
          <ac:spMkLst>
            <pc:docMk/>
            <pc:sldMk cId="159102660" sldId="256"/>
            <ac:spMk id="62" creationId="{091B684E-905D-4492-B25E-899AA64B031E}"/>
          </ac:spMkLst>
        </pc:spChg>
        <pc:spChg chg="mod">
          <ac:chgData name="Ron Meyer" userId="65e0fe92-5782-4809-b035-4f1ab31a5557" providerId="ADAL" clId="{13BB4840-DD6D-4AA6-8A2A-6456AC6D1E69}" dt="2025-04-16T14:58:41.509" v="0" actId="164"/>
          <ac:spMkLst>
            <pc:docMk/>
            <pc:sldMk cId="159102660" sldId="256"/>
            <ac:spMk id="75" creationId="{C8B24EBA-B81A-4721-B7B1-211638CB711D}"/>
          </ac:spMkLst>
        </pc:spChg>
        <pc:grpChg chg="add mod">
          <ac:chgData name="Ron Meyer" userId="65e0fe92-5782-4809-b035-4f1ab31a5557" providerId="ADAL" clId="{13BB4840-DD6D-4AA6-8A2A-6456AC6D1E69}" dt="2025-04-16T14:58:41.509" v="0" actId="164"/>
          <ac:grpSpMkLst>
            <pc:docMk/>
            <pc:sldMk cId="159102660" sldId="256"/>
            <ac:grpSpMk id="2" creationId="{384E26F0-A183-CF29-09AA-A20AAB62010A}"/>
          </ac:grpSpMkLst>
        </pc:grpChg>
        <pc:grpChg chg="mod">
          <ac:chgData name="Ron Meyer" userId="65e0fe92-5782-4809-b035-4f1ab31a5557" providerId="ADAL" clId="{13BB4840-DD6D-4AA6-8A2A-6456AC6D1E69}" dt="2025-04-16T14:58:41.509" v="0" actId="164"/>
          <ac:grpSpMkLst>
            <pc:docMk/>
            <pc:sldMk cId="159102660" sldId="256"/>
            <ac:grpSpMk id="63" creationId="{50763B1B-C68A-4833-B351-CFBA8E0ED51D}"/>
          </ac:grpSpMkLst>
        </pc:grpChg>
        <pc:grpChg chg="mod">
          <ac:chgData name="Ron Meyer" userId="65e0fe92-5782-4809-b035-4f1ab31a5557" providerId="ADAL" clId="{13BB4840-DD6D-4AA6-8A2A-6456AC6D1E69}" dt="2025-04-16T14:58:41.509" v="0" actId="164"/>
          <ac:grpSpMkLst>
            <pc:docMk/>
            <pc:sldMk cId="159102660" sldId="256"/>
            <ac:grpSpMk id="66" creationId="{3C32F53E-2735-478C-A174-FA18CE5F103E}"/>
          </ac:grpSpMkLst>
        </pc:grpChg>
        <pc:grpChg chg="mod">
          <ac:chgData name="Ron Meyer" userId="65e0fe92-5782-4809-b035-4f1ab31a5557" providerId="ADAL" clId="{13BB4840-DD6D-4AA6-8A2A-6456AC6D1E69}" dt="2025-04-16T14:58:41.509" v="0" actId="164"/>
          <ac:grpSpMkLst>
            <pc:docMk/>
            <pc:sldMk cId="159102660" sldId="256"/>
            <ac:grpSpMk id="69" creationId="{7A4E927F-4E93-4B2C-A564-7DEF93000585}"/>
          </ac:grpSpMkLst>
        </pc:grpChg>
        <pc:grpChg chg="mod">
          <ac:chgData name="Ron Meyer" userId="65e0fe92-5782-4809-b035-4f1ab31a5557" providerId="ADAL" clId="{13BB4840-DD6D-4AA6-8A2A-6456AC6D1E69}" dt="2025-04-16T14:58:41.509" v="0" actId="164"/>
          <ac:grpSpMkLst>
            <pc:docMk/>
            <pc:sldMk cId="159102660" sldId="256"/>
            <ac:grpSpMk id="72" creationId="{5130388F-607B-43F5-B32A-7AFDEEE17D87}"/>
          </ac:grpSpMkLst>
        </pc:grpChg>
      </pc:sldChg>
    </pc:docChg>
  </pc:docChgLst>
  <pc:docChgLst>
    <pc:chgData name="Ron Meyer" userId="65e0fe92-5782-4809-b035-4f1ab31a5557" providerId="ADAL" clId="{5B5FC06E-9CD3-4122-9011-8CC8F9DED012}"/>
    <pc:docChg chg="addSld delSld modSld">
      <pc:chgData name="Ron Meyer" userId="65e0fe92-5782-4809-b035-4f1ab31a5557" providerId="ADAL" clId="{5B5FC06E-9CD3-4122-9011-8CC8F9DED012}" dt="2022-02-10T08:08:46.305" v="128" actId="20577"/>
      <pc:docMkLst>
        <pc:docMk/>
      </pc:docMkLst>
      <pc:sldChg chg="modSp mod">
        <pc:chgData name="Ron Meyer" userId="65e0fe92-5782-4809-b035-4f1ab31a5557" providerId="ADAL" clId="{5B5FC06E-9CD3-4122-9011-8CC8F9DED012}" dt="2022-02-10T08:08:46.305" v="128" actId="20577"/>
        <pc:sldMkLst>
          <pc:docMk/>
          <pc:sldMk cId="159102660" sldId="256"/>
        </pc:sldMkLst>
        <pc:spChg chg="mod">
          <ac:chgData name="Ron Meyer" userId="65e0fe92-5782-4809-b035-4f1ab31a5557" providerId="ADAL" clId="{5B5FC06E-9CD3-4122-9011-8CC8F9DED012}" dt="2022-02-10T08:08:46.305" v="128" actId="20577"/>
          <ac:spMkLst>
            <pc:docMk/>
            <pc:sldMk cId="159102660" sldId="256"/>
            <ac:spMk id="59" creationId="{A6BB2D78-67E5-4C1A-9013-E401E3EE5E9E}"/>
          </ac:spMkLst>
        </pc:spChg>
        <pc:spChg chg="mod">
          <ac:chgData name="Ron Meyer" userId="65e0fe92-5782-4809-b035-4f1ab31a5557" providerId="ADAL" clId="{5B5FC06E-9CD3-4122-9011-8CC8F9DED012}" dt="2022-02-08T11:22:38.520" v="114" actId="1036"/>
          <ac:spMkLst>
            <pc:docMk/>
            <pc:sldMk cId="159102660" sldId="256"/>
            <ac:spMk id="75" creationId="{C8B24EBA-B81A-4721-B7B1-211638CB711D}"/>
          </ac:spMkLst>
        </pc:spChg>
      </pc:sldChg>
      <pc:sldChg chg="addSp modSp add del mod">
        <pc:chgData name="Ron Meyer" userId="65e0fe92-5782-4809-b035-4f1ab31a5557" providerId="ADAL" clId="{5B5FC06E-9CD3-4122-9011-8CC8F9DED012}" dt="2022-02-08T11:22:21.090" v="109" actId="47"/>
        <pc:sldMkLst>
          <pc:docMk/>
          <pc:sldMk cId="1024277674" sldId="257"/>
        </pc:sldMkLst>
        <pc:spChg chg="add mod">
          <ac:chgData name="Ron Meyer" userId="65e0fe92-5782-4809-b035-4f1ab31a5557" providerId="ADAL" clId="{5B5FC06E-9CD3-4122-9011-8CC8F9DED012}" dt="2022-02-08T11:21:55.009" v="108" actId="1037"/>
          <ac:spMkLst>
            <pc:docMk/>
            <pc:sldMk cId="1024277674" sldId="257"/>
            <ac:spMk id="20" creationId="{DBA92464-D79C-484A-94B5-A2A8EB44233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795267"/>
            <a:ext cx="6858000" cy="1691770"/>
          </a:xfrm>
        </p:spPr>
        <p:txBody>
          <a:bodyPr anchor="b"/>
          <a:lstStyle>
            <a:lvl1pPr algn="ctr">
              <a:defRPr sz="42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552278"/>
            <a:ext cx="6858000" cy="1173215"/>
          </a:xfrm>
        </p:spPr>
        <p:txBody>
          <a:bodyPr/>
          <a:lstStyle>
            <a:lvl1pPr marL="0" indent="0" algn="ctr">
              <a:buNone/>
              <a:defRPr sz="1701"/>
            </a:lvl1pPr>
            <a:lvl2pPr marL="323972" indent="0" algn="ctr">
              <a:buNone/>
              <a:defRPr sz="1417"/>
            </a:lvl2pPr>
            <a:lvl3pPr marL="647944" indent="0" algn="ctr">
              <a:buNone/>
              <a:defRPr sz="1275"/>
            </a:lvl3pPr>
            <a:lvl4pPr marL="971916" indent="0" algn="ctr">
              <a:buNone/>
              <a:defRPr sz="1134"/>
            </a:lvl4pPr>
            <a:lvl5pPr marL="1295888" indent="0" algn="ctr">
              <a:buNone/>
              <a:defRPr sz="1134"/>
            </a:lvl5pPr>
            <a:lvl6pPr marL="1619860" indent="0" algn="ctr">
              <a:buNone/>
              <a:defRPr sz="1134"/>
            </a:lvl6pPr>
            <a:lvl7pPr marL="1943832" indent="0" algn="ctr">
              <a:buNone/>
              <a:defRPr sz="1134"/>
            </a:lvl7pPr>
            <a:lvl8pPr marL="2267803" indent="0" algn="ctr">
              <a:buNone/>
              <a:defRPr sz="1134"/>
            </a:lvl8pPr>
            <a:lvl9pPr marL="2591775" indent="0" algn="ctr">
              <a:buNone/>
              <a:defRPr sz="113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448-1699-4037-98B4-1918F382A554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EA0B6-651D-4D52-AF3A-A32A9956301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77840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448-1699-4037-98B4-1918F382A554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EA0B6-651D-4D52-AF3A-A32A9956301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21000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58715"/>
            <a:ext cx="1971675" cy="41180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58715"/>
            <a:ext cx="5800725" cy="41180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448-1699-4037-98B4-1918F382A554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EA0B6-651D-4D52-AF3A-A32A9956301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39603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448-1699-4037-98B4-1918F382A554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EA0B6-651D-4D52-AF3A-A32A9956301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914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11461"/>
            <a:ext cx="7886700" cy="2021349"/>
          </a:xfrm>
        </p:spPr>
        <p:txBody>
          <a:bodyPr anchor="b"/>
          <a:lstStyle>
            <a:lvl1pPr>
              <a:defRPr sz="42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251933"/>
            <a:ext cx="7886700" cy="1062980"/>
          </a:xfrm>
        </p:spPr>
        <p:txBody>
          <a:bodyPr/>
          <a:lstStyle>
            <a:lvl1pPr marL="0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1pPr>
            <a:lvl2pPr marL="323972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2pPr>
            <a:lvl3pPr marL="647944" indent="0">
              <a:buNone/>
              <a:defRPr sz="1275">
                <a:solidFill>
                  <a:schemeClr val="tx1">
                    <a:tint val="75000"/>
                  </a:schemeClr>
                </a:solidFill>
              </a:defRPr>
            </a:lvl3pPr>
            <a:lvl4pPr marL="971916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4pPr>
            <a:lvl5pPr marL="1295888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5pPr>
            <a:lvl6pPr marL="1619860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6pPr>
            <a:lvl7pPr marL="1943832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7pPr>
            <a:lvl8pPr marL="226780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8pPr>
            <a:lvl9pPr marL="2591775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448-1699-4037-98B4-1918F382A554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EA0B6-651D-4D52-AF3A-A32A9956301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66941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293574"/>
            <a:ext cx="3886200" cy="30832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93574"/>
            <a:ext cx="3886200" cy="30832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448-1699-4037-98B4-1918F382A554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EA0B6-651D-4D52-AF3A-A32A9956301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84867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58715"/>
            <a:ext cx="7886700" cy="93924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191213"/>
            <a:ext cx="3868340" cy="583795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3972" indent="0">
              <a:buNone/>
              <a:defRPr sz="1417" b="1"/>
            </a:lvl2pPr>
            <a:lvl3pPr marL="647944" indent="0">
              <a:buNone/>
              <a:defRPr sz="1275" b="1"/>
            </a:lvl3pPr>
            <a:lvl4pPr marL="971916" indent="0">
              <a:buNone/>
              <a:defRPr sz="1134" b="1"/>
            </a:lvl4pPr>
            <a:lvl5pPr marL="1295888" indent="0">
              <a:buNone/>
              <a:defRPr sz="1134" b="1"/>
            </a:lvl5pPr>
            <a:lvl6pPr marL="1619860" indent="0">
              <a:buNone/>
              <a:defRPr sz="1134" b="1"/>
            </a:lvl6pPr>
            <a:lvl7pPr marL="1943832" indent="0">
              <a:buNone/>
              <a:defRPr sz="1134" b="1"/>
            </a:lvl7pPr>
            <a:lvl8pPr marL="2267803" indent="0">
              <a:buNone/>
              <a:defRPr sz="1134" b="1"/>
            </a:lvl8pPr>
            <a:lvl9pPr marL="2591775" indent="0">
              <a:buNone/>
              <a:defRPr sz="113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775008"/>
            <a:ext cx="3868340" cy="26107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191213"/>
            <a:ext cx="3887391" cy="583795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3972" indent="0">
              <a:buNone/>
              <a:defRPr sz="1417" b="1"/>
            </a:lvl2pPr>
            <a:lvl3pPr marL="647944" indent="0">
              <a:buNone/>
              <a:defRPr sz="1275" b="1"/>
            </a:lvl3pPr>
            <a:lvl4pPr marL="971916" indent="0">
              <a:buNone/>
              <a:defRPr sz="1134" b="1"/>
            </a:lvl4pPr>
            <a:lvl5pPr marL="1295888" indent="0">
              <a:buNone/>
              <a:defRPr sz="1134" b="1"/>
            </a:lvl5pPr>
            <a:lvl6pPr marL="1619860" indent="0">
              <a:buNone/>
              <a:defRPr sz="1134" b="1"/>
            </a:lvl6pPr>
            <a:lvl7pPr marL="1943832" indent="0">
              <a:buNone/>
              <a:defRPr sz="1134" b="1"/>
            </a:lvl7pPr>
            <a:lvl8pPr marL="2267803" indent="0">
              <a:buNone/>
              <a:defRPr sz="1134" b="1"/>
            </a:lvl8pPr>
            <a:lvl9pPr marL="2591775" indent="0">
              <a:buNone/>
              <a:defRPr sz="113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775008"/>
            <a:ext cx="3887391" cy="26107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448-1699-4037-98B4-1918F382A554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EA0B6-651D-4D52-AF3A-A32A9956301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03843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448-1699-4037-98B4-1918F382A554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EA0B6-651D-4D52-AF3A-A32A9956301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288469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448-1699-4037-98B4-1918F382A554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EA0B6-651D-4D52-AF3A-A32A9956301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60687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23956"/>
            <a:ext cx="2949178" cy="1133846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699655"/>
            <a:ext cx="4629150" cy="3453280"/>
          </a:xfrm>
        </p:spPr>
        <p:txBody>
          <a:bodyPr/>
          <a:lstStyle>
            <a:lvl1pPr>
              <a:defRPr sz="2268"/>
            </a:lvl1pPr>
            <a:lvl2pPr>
              <a:defRPr sz="1984"/>
            </a:lvl2pPr>
            <a:lvl3pPr>
              <a:defRPr sz="1701"/>
            </a:lvl3pPr>
            <a:lvl4pPr>
              <a:defRPr sz="1417"/>
            </a:lvl4pPr>
            <a:lvl5pPr>
              <a:defRPr sz="1417"/>
            </a:lvl5pPr>
            <a:lvl6pPr>
              <a:defRPr sz="1417"/>
            </a:lvl6pPr>
            <a:lvl7pPr>
              <a:defRPr sz="1417"/>
            </a:lvl7pPr>
            <a:lvl8pPr>
              <a:defRPr sz="1417"/>
            </a:lvl8pPr>
            <a:lvl9pPr>
              <a:defRPr sz="141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457802"/>
            <a:ext cx="2949178" cy="2700757"/>
          </a:xfrm>
        </p:spPr>
        <p:txBody>
          <a:bodyPr/>
          <a:lstStyle>
            <a:lvl1pPr marL="0" indent="0">
              <a:buNone/>
              <a:defRPr sz="1134"/>
            </a:lvl1pPr>
            <a:lvl2pPr marL="323972" indent="0">
              <a:buNone/>
              <a:defRPr sz="992"/>
            </a:lvl2pPr>
            <a:lvl3pPr marL="647944" indent="0">
              <a:buNone/>
              <a:defRPr sz="850"/>
            </a:lvl3pPr>
            <a:lvl4pPr marL="971916" indent="0">
              <a:buNone/>
              <a:defRPr sz="709"/>
            </a:lvl4pPr>
            <a:lvl5pPr marL="1295888" indent="0">
              <a:buNone/>
              <a:defRPr sz="709"/>
            </a:lvl5pPr>
            <a:lvl6pPr marL="1619860" indent="0">
              <a:buNone/>
              <a:defRPr sz="709"/>
            </a:lvl6pPr>
            <a:lvl7pPr marL="1943832" indent="0">
              <a:buNone/>
              <a:defRPr sz="709"/>
            </a:lvl7pPr>
            <a:lvl8pPr marL="2267803" indent="0">
              <a:buNone/>
              <a:defRPr sz="709"/>
            </a:lvl8pPr>
            <a:lvl9pPr marL="2591775" indent="0">
              <a:buNone/>
              <a:defRPr sz="70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448-1699-4037-98B4-1918F382A554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EA0B6-651D-4D52-AF3A-A32A9956301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5159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23956"/>
            <a:ext cx="2949178" cy="1133846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699655"/>
            <a:ext cx="4629150" cy="3453280"/>
          </a:xfrm>
        </p:spPr>
        <p:txBody>
          <a:bodyPr anchor="t"/>
          <a:lstStyle>
            <a:lvl1pPr marL="0" indent="0">
              <a:buNone/>
              <a:defRPr sz="2268"/>
            </a:lvl1pPr>
            <a:lvl2pPr marL="323972" indent="0">
              <a:buNone/>
              <a:defRPr sz="1984"/>
            </a:lvl2pPr>
            <a:lvl3pPr marL="647944" indent="0">
              <a:buNone/>
              <a:defRPr sz="1701"/>
            </a:lvl3pPr>
            <a:lvl4pPr marL="971916" indent="0">
              <a:buNone/>
              <a:defRPr sz="1417"/>
            </a:lvl4pPr>
            <a:lvl5pPr marL="1295888" indent="0">
              <a:buNone/>
              <a:defRPr sz="1417"/>
            </a:lvl5pPr>
            <a:lvl6pPr marL="1619860" indent="0">
              <a:buNone/>
              <a:defRPr sz="1417"/>
            </a:lvl6pPr>
            <a:lvl7pPr marL="1943832" indent="0">
              <a:buNone/>
              <a:defRPr sz="1417"/>
            </a:lvl7pPr>
            <a:lvl8pPr marL="2267803" indent="0">
              <a:buNone/>
              <a:defRPr sz="1417"/>
            </a:lvl8pPr>
            <a:lvl9pPr marL="2591775" indent="0">
              <a:buNone/>
              <a:defRPr sz="141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457802"/>
            <a:ext cx="2949178" cy="2700757"/>
          </a:xfrm>
        </p:spPr>
        <p:txBody>
          <a:bodyPr/>
          <a:lstStyle>
            <a:lvl1pPr marL="0" indent="0">
              <a:buNone/>
              <a:defRPr sz="1134"/>
            </a:lvl1pPr>
            <a:lvl2pPr marL="323972" indent="0">
              <a:buNone/>
              <a:defRPr sz="992"/>
            </a:lvl2pPr>
            <a:lvl3pPr marL="647944" indent="0">
              <a:buNone/>
              <a:defRPr sz="850"/>
            </a:lvl3pPr>
            <a:lvl4pPr marL="971916" indent="0">
              <a:buNone/>
              <a:defRPr sz="709"/>
            </a:lvl4pPr>
            <a:lvl5pPr marL="1295888" indent="0">
              <a:buNone/>
              <a:defRPr sz="709"/>
            </a:lvl5pPr>
            <a:lvl6pPr marL="1619860" indent="0">
              <a:buNone/>
              <a:defRPr sz="709"/>
            </a:lvl6pPr>
            <a:lvl7pPr marL="1943832" indent="0">
              <a:buNone/>
              <a:defRPr sz="709"/>
            </a:lvl7pPr>
            <a:lvl8pPr marL="2267803" indent="0">
              <a:buNone/>
              <a:defRPr sz="709"/>
            </a:lvl8pPr>
            <a:lvl9pPr marL="2591775" indent="0">
              <a:buNone/>
              <a:defRPr sz="70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448-1699-4037-98B4-1918F382A554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EA0B6-651D-4D52-AF3A-A32A9956301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66651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58715"/>
            <a:ext cx="7886700" cy="9392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93574"/>
            <a:ext cx="7886700" cy="30832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503887"/>
            <a:ext cx="2057400" cy="2587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FB448-1699-4037-98B4-1918F382A554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503887"/>
            <a:ext cx="3086100" cy="2587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503887"/>
            <a:ext cx="2057400" cy="2587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EA0B6-651D-4D52-AF3A-A32A9956301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68331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47944" rtl="0" eaLnBrk="1" latinLnBrk="0" hangingPunct="1">
        <a:lnSpc>
          <a:spcPct val="90000"/>
        </a:lnSpc>
        <a:spcBef>
          <a:spcPct val="0"/>
        </a:spcBef>
        <a:buNone/>
        <a:defRPr sz="31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1986" indent="-161986" algn="l" defTabSz="647944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485958" indent="-161986" algn="l" defTabSz="647944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09930" indent="-161986" algn="l" defTabSz="647944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indent="-161986" algn="l" defTabSz="647944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4pPr>
      <a:lvl5pPr marL="1457874" indent="-161986" algn="l" defTabSz="647944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5pPr>
      <a:lvl6pPr marL="1781846" indent="-161986" algn="l" defTabSz="647944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6pPr>
      <a:lvl7pPr marL="2105817" indent="-161986" algn="l" defTabSz="647944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7pPr>
      <a:lvl8pPr marL="2429789" indent="-161986" algn="l" defTabSz="647944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8pPr>
      <a:lvl9pPr marL="2753761" indent="-161986" algn="l" defTabSz="647944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7944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1pPr>
      <a:lvl2pPr marL="323972" algn="l" defTabSz="647944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2pPr>
      <a:lvl3pPr marL="647944" algn="l" defTabSz="647944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971916" algn="l" defTabSz="647944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4pPr>
      <a:lvl5pPr marL="1295888" algn="l" defTabSz="647944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5pPr>
      <a:lvl6pPr marL="1619860" algn="l" defTabSz="647944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6pPr>
      <a:lvl7pPr marL="1943832" algn="l" defTabSz="647944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7pPr>
      <a:lvl8pPr marL="2267803" algn="l" defTabSz="647944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8pPr>
      <a:lvl9pPr marL="2591775" algn="l" defTabSz="647944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84E26F0-A183-CF29-09AA-A20AAB62010A}"/>
              </a:ext>
            </a:extLst>
          </p:cNvPr>
          <p:cNvGrpSpPr/>
          <p:nvPr/>
        </p:nvGrpSpPr>
        <p:grpSpPr>
          <a:xfrm>
            <a:off x="242881" y="218791"/>
            <a:ext cx="8660985" cy="4436328"/>
            <a:chOff x="242881" y="218791"/>
            <a:chExt cx="8660985" cy="4436328"/>
          </a:xfrm>
        </p:grpSpPr>
        <p:sp>
          <p:nvSpPr>
            <p:cNvPr id="58" name="Arrow: Right 57">
              <a:extLst>
                <a:ext uri="{FF2B5EF4-FFF2-40B4-BE49-F238E27FC236}">
                  <a16:creationId xmlns:a16="http://schemas.microsoft.com/office/drawing/2014/main" id="{FDC1B050-FB19-41CE-9686-BB86B0CB9CF9}"/>
                </a:ext>
              </a:extLst>
            </p:cNvPr>
            <p:cNvSpPr/>
            <p:nvPr/>
          </p:nvSpPr>
          <p:spPr bwMode="auto">
            <a:xfrm rot="1456400">
              <a:off x="242881" y="218791"/>
              <a:ext cx="2340000" cy="1512168"/>
            </a:xfrm>
            <a:prstGeom prst="rightArrow">
              <a:avLst>
                <a:gd name="adj1" fmla="val 62178"/>
                <a:gd name="adj2" fmla="val 33336"/>
              </a:avLst>
            </a:prstGeom>
            <a:solidFill>
              <a:srgbClr val="001E5F">
                <a:lumMod val="90000"/>
                <a:lumOff val="10000"/>
              </a:srgb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5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Creative Mindspace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Ensuring adequate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time and attention</a:t>
              </a:r>
              <a:endParaRPr kumimoji="0" lang="en-NL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59" name="Arrow: Right 58">
              <a:extLst>
                <a:ext uri="{FF2B5EF4-FFF2-40B4-BE49-F238E27FC236}">
                  <a16:creationId xmlns:a16="http://schemas.microsoft.com/office/drawing/2014/main" id="{A6BB2D78-67E5-4C1A-9013-E401E3EE5E9E}"/>
                </a:ext>
              </a:extLst>
            </p:cNvPr>
            <p:cNvSpPr/>
            <p:nvPr/>
          </p:nvSpPr>
          <p:spPr bwMode="auto">
            <a:xfrm rot="20179753">
              <a:off x="245147" y="3142951"/>
              <a:ext cx="2340000" cy="1512168"/>
            </a:xfrm>
            <a:prstGeom prst="rightArrow">
              <a:avLst>
                <a:gd name="adj1" fmla="val 62178"/>
                <a:gd name="adj2" fmla="val 29416"/>
              </a:avLst>
            </a:prstGeom>
            <a:solidFill>
              <a:srgbClr val="001E5F">
                <a:lumMod val="90000"/>
                <a:lumOff val="10000"/>
              </a:srgb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5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Cognitive </a:t>
              </a:r>
              <a:r>
                <a:rPr lang="en-GB" sz="1500" b="1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Challenge</a:t>
              </a:r>
              <a:endParaRPr kumimoji="0" lang="en-GB" sz="15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Giving exposure to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stimulating triggers</a:t>
              </a:r>
              <a:endParaRPr kumimoji="0" lang="en-NL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60" name="Arrow: Right 59">
              <a:extLst>
                <a:ext uri="{FF2B5EF4-FFF2-40B4-BE49-F238E27FC236}">
                  <a16:creationId xmlns:a16="http://schemas.microsoft.com/office/drawing/2014/main" id="{F3F03055-E523-45DB-B646-E0BA4AE8EC22}"/>
                </a:ext>
              </a:extLst>
            </p:cNvPr>
            <p:cNvSpPr/>
            <p:nvPr/>
          </p:nvSpPr>
          <p:spPr bwMode="auto">
            <a:xfrm rot="20201375" flipH="1">
              <a:off x="6562918" y="231657"/>
              <a:ext cx="2340000" cy="1512168"/>
            </a:xfrm>
            <a:prstGeom prst="rightArrow">
              <a:avLst>
                <a:gd name="adj1" fmla="val 62178"/>
                <a:gd name="adj2" fmla="val 31767"/>
              </a:avLst>
            </a:prstGeom>
            <a:solidFill>
              <a:srgbClr val="001E5F">
                <a:lumMod val="90000"/>
                <a:lumOff val="10000"/>
              </a:srgb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5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Creative Mindset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Ensuring adequate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openness and curiosity</a:t>
              </a:r>
              <a:endParaRPr kumimoji="0" lang="en-NL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61" name="Arrow: Right 60">
              <a:extLst>
                <a:ext uri="{FF2B5EF4-FFF2-40B4-BE49-F238E27FC236}">
                  <a16:creationId xmlns:a16="http://schemas.microsoft.com/office/drawing/2014/main" id="{1BE23DD6-5D1D-4B10-8252-C87825F16ECB}"/>
                </a:ext>
              </a:extLst>
            </p:cNvPr>
            <p:cNvSpPr/>
            <p:nvPr/>
          </p:nvSpPr>
          <p:spPr bwMode="auto">
            <a:xfrm rot="1412881" flipH="1">
              <a:off x="6563866" y="3141305"/>
              <a:ext cx="2340000" cy="1512168"/>
            </a:xfrm>
            <a:prstGeom prst="rightArrow">
              <a:avLst>
                <a:gd name="adj1" fmla="val 62178"/>
                <a:gd name="adj2" fmla="val 27508"/>
              </a:avLst>
            </a:prstGeom>
            <a:solidFill>
              <a:srgbClr val="001E5F">
                <a:lumMod val="90000"/>
                <a:lumOff val="10000"/>
              </a:srgb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5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Cognitive Diversity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Giving room to variety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of perspectives</a:t>
              </a:r>
              <a:endParaRPr kumimoji="0" lang="en-NL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091B684E-905D-4492-B25E-899AA64B031E}"/>
                </a:ext>
              </a:extLst>
            </p:cNvPr>
            <p:cNvSpPr/>
            <p:nvPr/>
          </p:nvSpPr>
          <p:spPr bwMode="auto">
            <a:xfrm>
              <a:off x="2189642" y="526879"/>
              <a:ext cx="4752000" cy="3888000"/>
            </a:xfrm>
            <a:prstGeom prst="ellipse">
              <a:avLst/>
            </a:prstGeom>
            <a:solidFill>
              <a:srgbClr val="001E5F">
                <a:lumMod val="10000"/>
                <a:lumOff val="9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Creative Dynamics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Process of conceiving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innovative ideas </a:t>
              </a:r>
              <a:endParaRPr kumimoji="0" lang="en-NL" sz="12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50763B1B-C68A-4833-B351-CFBA8E0ED51D}"/>
                </a:ext>
              </a:extLst>
            </p:cNvPr>
            <p:cNvGrpSpPr/>
            <p:nvPr/>
          </p:nvGrpSpPr>
          <p:grpSpPr>
            <a:xfrm>
              <a:off x="2194920" y="544562"/>
              <a:ext cx="4741444" cy="3852635"/>
              <a:chOff x="2183022" y="1920799"/>
              <a:chExt cx="4741444" cy="3852635"/>
            </a:xfrm>
          </p:grpSpPr>
          <p:sp>
            <p:nvSpPr>
              <p:cNvPr id="64" name="Arrow: Circular 63">
                <a:extLst>
                  <a:ext uri="{FF2B5EF4-FFF2-40B4-BE49-F238E27FC236}">
                    <a16:creationId xmlns:a16="http://schemas.microsoft.com/office/drawing/2014/main" id="{A44BC108-8E97-4DB5-A94D-9CCD4ADB0149}"/>
                  </a:ext>
                </a:extLst>
              </p:cNvPr>
              <p:cNvSpPr/>
              <p:nvPr/>
            </p:nvSpPr>
            <p:spPr>
              <a:xfrm rot="16200000">
                <a:off x="2627426" y="1476395"/>
                <a:ext cx="3852635" cy="4741444"/>
              </a:xfrm>
              <a:prstGeom prst="circularArrow">
                <a:avLst>
                  <a:gd name="adj1" fmla="val 26719"/>
                  <a:gd name="adj2" fmla="val 279889"/>
                  <a:gd name="adj3" fmla="val 21270626"/>
                  <a:gd name="adj4" fmla="val 16200000"/>
                  <a:gd name="adj5" fmla="val 16859"/>
                </a:avLst>
              </a:prstGeom>
              <a:solidFill>
                <a:srgbClr val="001E5F">
                  <a:lumMod val="75000"/>
                  <a:lumOff val="25000"/>
                </a:srgbClr>
              </a:solidFill>
              <a:ln>
                <a:noFill/>
              </a:ln>
              <a:effectLst/>
            </p:spPr>
            <p:txBody>
              <a:bodyPr/>
              <a:lstStyle/>
              <a:p>
                <a:endParaRPr lang="en-NL"/>
              </a:p>
            </p:txBody>
          </p:sp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5CF3F580-A220-40B2-A36D-5DBB4C047F99}"/>
                  </a:ext>
                </a:extLst>
              </p:cNvPr>
              <p:cNvSpPr txBox="1"/>
              <p:nvPr/>
            </p:nvSpPr>
            <p:spPr>
              <a:xfrm rot="19517351">
                <a:off x="3005437" y="3055820"/>
                <a:ext cx="1542898" cy="746358"/>
              </a:xfrm>
              <a:prstGeom prst="rect">
                <a:avLst/>
              </a:prstGeom>
              <a:noFill/>
            </p:spPr>
            <p:txBody>
              <a:bodyPr wrap="none" rtlCol="0">
                <a:prstTxWarp prst="textArchUp">
                  <a:avLst>
                    <a:gd name="adj" fmla="val 11398291"/>
                  </a:avLst>
                </a:prstTxWarp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Explore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Generating ideas by using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alternative logic</a:t>
                </a:r>
                <a:endParaRPr kumimoji="0" lang="en-NL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3C32F53E-2735-478C-A174-FA18CE5F103E}"/>
                </a:ext>
              </a:extLst>
            </p:cNvPr>
            <p:cNvGrpSpPr/>
            <p:nvPr/>
          </p:nvGrpSpPr>
          <p:grpSpPr>
            <a:xfrm>
              <a:off x="2194920" y="544562"/>
              <a:ext cx="4741444" cy="3852635"/>
              <a:chOff x="2183021" y="1920800"/>
              <a:chExt cx="4741444" cy="3852635"/>
            </a:xfrm>
          </p:grpSpPr>
          <p:sp>
            <p:nvSpPr>
              <p:cNvPr id="67" name="Arrow: Circular 66">
                <a:extLst>
                  <a:ext uri="{FF2B5EF4-FFF2-40B4-BE49-F238E27FC236}">
                    <a16:creationId xmlns:a16="http://schemas.microsoft.com/office/drawing/2014/main" id="{DBD8C3BD-6871-4500-ADC6-5C630D1E14EF}"/>
                  </a:ext>
                </a:extLst>
              </p:cNvPr>
              <p:cNvSpPr/>
              <p:nvPr/>
            </p:nvSpPr>
            <p:spPr>
              <a:xfrm>
                <a:off x="2183021" y="1920800"/>
                <a:ext cx="4741444" cy="3852635"/>
              </a:xfrm>
              <a:prstGeom prst="circularArrow">
                <a:avLst>
                  <a:gd name="adj1" fmla="val 26170"/>
                  <a:gd name="adj2" fmla="val 279889"/>
                  <a:gd name="adj3" fmla="val 21269531"/>
                  <a:gd name="adj4" fmla="val 16200000"/>
                  <a:gd name="adj5" fmla="val 16859"/>
                </a:avLst>
              </a:prstGeom>
              <a:solidFill>
                <a:srgbClr val="001E5F">
                  <a:lumMod val="75000"/>
                  <a:lumOff val="25000"/>
                </a:srgbClr>
              </a:solidFill>
              <a:ln>
                <a:noFill/>
              </a:ln>
              <a:effectLst/>
            </p:spPr>
            <p:txBody>
              <a:bodyPr/>
              <a:lstStyle/>
              <a:p>
                <a:endParaRPr lang="en-NL"/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161A1161-EA62-4BFB-AC99-12123FB6ABCE}"/>
                  </a:ext>
                </a:extLst>
              </p:cNvPr>
              <p:cNvSpPr txBox="1"/>
              <p:nvPr/>
            </p:nvSpPr>
            <p:spPr>
              <a:xfrm rot="1923430">
                <a:off x="4547116" y="3000351"/>
                <a:ext cx="1542898" cy="746358"/>
              </a:xfrm>
              <a:prstGeom prst="rect">
                <a:avLst/>
              </a:prstGeom>
              <a:noFill/>
            </p:spPr>
            <p:txBody>
              <a:bodyPr wrap="none" rtlCol="0">
                <a:prstTxWarp prst="textArchUp">
                  <a:avLst>
                    <a:gd name="adj" fmla="val 11398291"/>
                  </a:avLst>
                </a:prstTxWarp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Expand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Building on ideas to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scout full extent</a:t>
                </a:r>
                <a:endParaRPr kumimoji="0" lang="en-NL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7A4E927F-4E93-4B2C-A564-7DEF93000585}"/>
                </a:ext>
              </a:extLst>
            </p:cNvPr>
            <p:cNvGrpSpPr/>
            <p:nvPr/>
          </p:nvGrpSpPr>
          <p:grpSpPr>
            <a:xfrm>
              <a:off x="2194920" y="544562"/>
              <a:ext cx="4741444" cy="3852635"/>
              <a:chOff x="2183022" y="1920799"/>
              <a:chExt cx="4741444" cy="3852635"/>
            </a:xfrm>
          </p:grpSpPr>
          <p:sp>
            <p:nvSpPr>
              <p:cNvPr id="70" name="Arrow: Circular 69">
                <a:extLst>
                  <a:ext uri="{FF2B5EF4-FFF2-40B4-BE49-F238E27FC236}">
                    <a16:creationId xmlns:a16="http://schemas.microsoft.com/office/drawing/2014/main" id="{287720D0-42D3-447D-AEA3-E381BFD09963}"/>
                  </a:ext>
                </a:extLst>
              </p:cNvPr>
              <p:cNvSpPr/>
              <p:nvPr/>
            </p:nvSpPr>
            <p:spPr>
              <a:xfrm rot="5400000">
                <a:off x="2627426" y="1476395"/>
                <a:ext cx="3852635" cy="4741444"/>
              </a:xfrm>
              <a:prstGeom prst="circularArrow">
                <a:avLst>
                  <a:gd name="adj1" fmla="val 26719"/>
                  <a:gd name="adj2" fmla="val 279889"/>
                  <a:gd name="adj3" fmla="val 21270626"/>
                  <a:gd name="adj4" fmla="val 16200000"/>
                  <a:gd name="adj5" fmla="val 16859"/>
                </a:avLst>
              </a:prstGeom>
              <a:solidFill>
                <a:srgbClr val="001E5F">
                  <a:lumMod val="75000"/>
                  <a:lumOff val="25000"/>
                </a:srgbClr>
              </a:solidFill>
              <a:ln>
                <a:noFill/>
              </a:ln>
              <a:effectLst/>
            </p:spPr>
            <p:txBody>
              <a:bodyPr/>
              <a:lstStyle/>
              <a:p>
                <a:endParaRPr lang="en-NL"/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6D51AB0B-A67F-41E2-854E-D4830DF6DE5A}"/>
                  </a:ext>
                </a:extLst>
              </p:cNvPr>
              <p:cNvSpPr txBox="1"/>
              <p:nvPr/>
            </p:nvSpPr>
            <p:spPr>
              <a:xfrm rot="19468652">
                <a:off x="4588827" y="3987286"/>
                <a:ext cx="1542898" cy="746358"/>
              </a:xfrm>
              <a:prstGeom prst="rect">
                <a:avLst/>
              </a:prstGeom>
              <a:noFill/>
            </p:spPr>
            <p:txBody>
              <a:bodyPr wrap="none" rtlCol="0">
                <a:prstTxWarp prst="textArchDown">
                  <a:avLst/>
                </a:prstTxWarp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Contrast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Juxtaposing ideas to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discover key differences</a:t>
                </a:r>
                <a:endParaRPr kumimoji="0" lang="en-NL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5130388F-607B-43F5-B32A-7AFDEEE17D87}"/>
                </a:ext>
              </a:extLst>
            </p:cNvPr>
            <p:cNvGrpSpPr/>
            <p:nvPr/>
          </p:nvGrpSpPr>
          <p:grpSpPr>
            <a:xfrm>
              <a:off x="2194920" y="544562"/>
              <a:ext cx="4741444" cy="3852635"/>
              <a:chOff x="2183022" y="1920799"/>
              <a:chExt cx="4741444" cy="3852635"/>
            </a:xfrm>
          </p:grpSpPr>
          <p:sp>
            <p:nvSpPr>
              <p:cNvPr id="73" name="Arrow: Circular 72">
                <a:extLst>
                  <a:ext uri="{FF2B5EF4-FFF2-40B4-BE49-F238E27FC236}">
                    <a16:creationId xmlns:a16="http://schemas.microsoft.com/office/drawing/2014/main" id="{6157C51B-F5B1-4703-AA44-B1B5AB6D95DD}"/>
                  </a:ext>
                </a:extLst>
              </p:cNvPr>
              <p:cNvSpPr/>
              <p:nvPr/>
            </p:nvSpPr>
            <p:spPr>
              <a:xfrm rot="10800000">
                <a:off x="2183022" y="1920799"/>
                <a:ext cx="4741444" cy="3852635"/>
              </a:xfrm>
              <a:prstGeom prst="circularArrow">
                <a:avLst>
                  <a:gd name="adj1" fmla="val 26170"/>
                  <a:gd name="adj2" fmla="val 279889"/>
                  <a:gd name="adj3" fmla="val 21269531"/>
                  <a:gd name="adj4" fmla="val 16200000"/>
                  <a:gd name="adj5" fmla="val 16859"/>
                </a:avLst>
              </a:prstGeom>
              <a:solidFill>
                <a:srgbClr val="001E5F">
                  <a:lumMod val="75000"/>
                  <a:lumOff val="25000"/>
                </a:srgbClr>
              </a:solidFill>
              <a:ln>
                <a:noFill/>
              </a:ln>
              <a:effectLst/>
            </p:spPr>
            <p:txBody>
              <a:bodyPr/>
              <a:lstStyle/>
              <a:p>
                <a:endParaRPr lang="en-NL"/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3AE17A05-3BBC-41C6-9356-72A6FC1A1806}"/>
                  </a:ext>
                </a:extLst>
              </p:cNvPr>
              <p:cNvSpPr txBox="1"/>
              <p:nvPr/>
            </p:nvSpPr>
            <p:spPr>
              <a:xfrm rot="1822769">
                <a:off x="3000534" y="4011126"/>
                <a:ext cx="1542898" cy="746358"/>
              </a:xfrm>
              <a:prstGeom prst="rect">
                <a:avLst/>
              </a:prstGeom>
              <a:noFill/>
            </p:spPr>
            <p:txBody>
              <a:bodyPr wrap="none" rtlCol="0">
                <a:prstTxWarp prst="textArchDown">
                  <a:avLst/>
                </a:prstTxWarp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Combine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Cross-fertilizing ideas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to shape synthesis</a:t>
                </a:r>
                <a:endParaRPr kumimoji="0" lang="en-NL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75" name="TextBox 54">
              <a:extLst>
                <a:ext uri="{FF2B5EF4-FFF2-40B4-BE49-F238E27FC236}">
                  <a16:creationId xmlns:a16="http://schemas.microsoft.com/office/drawing/2014/main" id="{C8B24EBA-B81A-4721-B7B1-211638CB711D}"/>
                </a:ext>
              </a:extLst>
            </p:cNvPr>
            <p:cNvSpPr txBox="1"/>
            <p:nvPr/>
          </p:nvSpPr>
          <p:spPr>
            <a:xfrm>
              <a:off x="4090015" y="2950100"/>
              <a:ext cx="914033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700" i="1" dirty="0">
                  <a:solidFill>
                    <a:srgbClr val="002570"/>
                  </a:solidFill>
                  <a:latin typeface="Arial"/>
                </a:rPr>
                <a:t>©Ron Meyer 2022</a:t>
              </a:r>
              <a:endParaRPr lang="en-US" sz="700" dirty="0">
                <a:solidFill>
                  <a:srgbClr val="002570"/>
                </a:solidFill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9102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E5E473F-3DE7-4FF6-8B3A-0D9FF182BA8A}"/>
</file>

<file path=customXml/itemProps2.xml><?xml version="1.0" encoding="utf-8"?>
<ds:datastoreItem xmlns:ds="http://schemas.openxmlformats.org/officeDocument/2006/customXml" ds:itemID="{7D0F5E3B-4222-471D-914F-8AF2072B1237}"/>
</file>

<file path=customXml/itemProps3.xml><?xml version="1.0" encoding="utf-8"?>
<ds:datastoreItem xmlns:ds="http://schemas.openxmlformats.org/officeDocument/2006/customXml" ds:itemID="{E981D6EC-FA59-47AD-A219-501D8B3B925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68</Words>
  <Application>Microsoft Office PowerPoint</Application>
  <PresentationFormat>Custom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1</cp:revision>
  <dcterms:created xsi:type="dcterms:W3CDTF">2022-02-08T11:13:42Z</dcterms:created>
  <dcterms:modified xsi:type="dcterms:W3CDTF">2025-04-16T14:58:43Z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