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8856663" cy="5075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2EC"/>
    <a:srgbClr val="E8EEF8"/>
    <a:srgbClr val="79AFFF"/>
    <a:srgbClr val="2980FF"/>
    <a:srgbClr val="0066FF"/>
    <a:srgbClr val="003FC7"/>
    <a:srgbClr val="003399"/>
    <a:srgbClr val="CDDEFF"/>
    <a:srgbClr val="81ABFF"/>
    <a:srgbClr val="C1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2DA4636C-EC59-4A8C-8821-DD41AC7D8BE9}"/>
    <pc:docChg chg="modSld">
      <pc:chgData name="Ron Meyer" userId="65e0fe92-5782-4809-b035-4f1ab31a5557" providerId="ADAL" clId="{2DA4636C-EC59-4A8C-8821-DD41AC7D8BE9}" dt="2025-04-16T11:26:07.531" v="3" actId="208"/>
      <pc:docMkLst>
        <pc:docMk/>
      </pc:docMkLst>
      <pc:sldChg chg="modSp mod">
        <pc:chgData name="Ron Meyer" userId="65e0fe92-5782-4809-b035-4f1ab31a5557" providerId="ADAL" clId="{2DA4636C-EC59-4A8C-8821-DD41AC7D8BE9}" dt="2025-04-16T11:26:07.531" v="3" actId="208"/>
        <pc:sldMkLst>
          <pc:docMk/>
          <pc:sldMk cId="3312448577" sldId="256"/>
        </pc:sldMkLst>
        <pc:spChg chg="mod">
          <ac:chgData name="Ron Meyer" userId="65e0fe92-5782-4809-b035-4f1ab31a5557" providerId="ADAL" clId="{2DA4636C-EC59-4A8C-8821-DD41AC7D8BE9}" dt="2025-04-16T11:26:07.531" v="3" actId="208"/>
          <ac:spMkLst>
            <pc:docMk/>
            <pc:sldMk cId="3312448577" sldId="256"/>
            <ac:spMk id="2" creationId="{8FE3A06F-DEFA-F5E4-47D5-2E4409577750}"/>
          </ac:spMkLst>
        </pc:spChg>
        <pc:spChg chg="mod">
          <ac:chgData name="Ron Meyer" userId="65e0fe92-5782-4809-b035-4f1ab31a5557" providerId="ADAL" clId="{2DA4636C-EC59-4A8C-8821-DD41AC7D8BE9}" dt="2025-04-16T11:26:03.997" v="2" actId="208"/>
          <ac:spMkLst>
            <pc:docMk/>
            <pc:sldMk cId="3312448577" sldId="256"/>
            <ac:spMk id="3" creationId="{1840609B-F9B7-68C5-35EE-13799F397490}"/>
          </ac:spMkLst>
        </pc:spChg>
        <pc:spChg chg="mod">
          <ac:chgData name="Ron Meyer" userId="65e0fe92-5782-4809-b035-4f1ab31a5557" providerId="ADAL" clId="{2DA4636C-EC59-4A8C-8821-DD41AC7D8BE9}" dt="2025-04-16T11:26:00.695" v="1" actId="208"/>
          <ac:spMkLst>
            <pc:docMk/>
            <pc:sldMk cId="3312448577" sldId="256"/>
            <ac:spMk id="11" creationId="{60DE4545-F97E-5429-0179-4D4B1A63127B}"/>
          </ac:spMkLst>
        </pc:spChg>
        <pc:spChg chg="mod">
          <ac:chgData name="Ron Meyer" userId="65e0fe92-5782-4809-b035-4f1ab31a5557" providerId="ADAL" clId="{2DA4636C-EC59-4A8C-8821-DD41AC7D8BE9}" dt="2025-04-16T11:25:57.239" v="0" actId="208"/>
          <ac:spMkLst>
            <pc:docMk/>
            <pc:sldMk cId="3312448577" sldId="256"/>
            <ac:spMk id="12" creationId="{DD3BAD15-09C4-F7F2-A889-DE993F033A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83" y="830601"/>
            <a:ext cx="6642497" cy="1766935"/>
          </a:xfrm>
        </p:spPr>
        <p:txBody>
          <a:bodyPr anchor="b"/>
          <a:lstStyle>
            <a:lvl1pPr algn="ctr"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083" y="2665675"/>
            <a:ext cx="6642497" cy="1225341"/>
          </a:xfrm>
        </p:spPr>
        <p:txBody>
          <a:bodyPr/>
          <a:lstStyle>
            <a:lvl1pPr marL="0" indent="0" algn="ctr">
              <a:buNone/>
              <a:defRPr sz="1743"/>
            </a:lvl1pPr>
            <a:lvl2pPr marL="332110" indent="0" algn="ctr">
              <a:buNone/>
              <a:defRPr sz="1453"/>
            </a:lvl2pPr>
            <a:lvl3pPr marL="664220" indent="0" algn="ctr">
              <a:buNone/>
              <a:defRPr sz="1308"/>
            </a:lvl3pPr>
            <a:lvl4pPr marL="996330" indent="0" algn="ctr">
              <a:buNone/>
              <a:defRPr sz="1162"/>
            </a:lvl4pPr>
            <a:lvl5pPr marL="1328440" indent="0" algn="ctr">
              <a:buNone/>
              <a:defRPr sz="1162"/>
            </a:lvl5pPr>
            <a:lvl6pPr marL="1660550" indent="0" algn="ctr">
              <a:buNone/>
              <a:defRPr sz="1162"/>
            </a:lvl6pPr>
            <a:lvl7pPr marL="1992660" indent="0" algn="ctr">
              <a:buNone/>
              <a:defRPr sz="1162"/>
            </a:lvl7pPr>
            <a:lvl8pPr marL="2324771" indent="0" algn="ctr">
              <a:buNone/>
              <a:defRPr sz="1162"/>
            </a:lvl8pPr>
            <a:lvl9pPr marL="2656881" indent="0" algn="ctr">
              <a:buNone/>
              <a:defRPr sz="11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74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601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049" y="270209"/>
            <a:ext cx="1909718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895" y="270209"/>
            <a:ext cx="5618446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5015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103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83" y="1265286"/>
            <a:ext cx="7638872" cy="2111158"/>
          </a:xfrm>
        </p:spPr>
        <p:txBody>
          <a:bodyPr anchor="b"/>
          <a:lstStyle>
            <a:lvl1pPr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283" y="3396416"/>
            <a:ext cx="7638872" cy="1110208"/>
          </a:xfrm>
        </p:spPr>
        <p:txBody>
          <a:bodyPr/>
          <a:lstStyle>
            <a:lvl1pPr marL="0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1pPr>
            <a:lvl2pPr marL="33211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2pPr>
            <a:lvl3pPr marL="664220" indent="0">
              <a:buNone/>
              <a:defRPr sz="1308">
                <a:solidFill>
                  <a:schemeClr val="tx1">
                    <a:tint val="75000"/>
                  </a:schemeClr>
                </a:solidFill>
              </a:defRPr>
            </a:lvl3pPr>
            <a:lvl4pPr marL="99633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844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6055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266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477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688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4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895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686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858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49" y="270210"/>
            <a:ext cx="7638872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050" y="1244139"/>
            <a:ext cx="3746783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50" y="1853872"/>
            <a:ext cx="3746783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3686" y="1244139"/>
            <a:ext cx="3765235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3686" y="1853872"/>
            <a:ext cx="3765235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524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80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3926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235" y="730741"/>
            <a:ext cx="4483686" cy="3606708"/>
          </a:xfrm>
        </p:spPr>
        <p:txBody>
          <a:bodyPr/>
          <a:lstStyle>
            <a:lvl1pPr>
              <a:defRPr sz="2324"/>
            </a:lvl1pPr>
            <a:lvl2pPr>
              <a:defRPr sz="2034"/>
            </a:lvl2pPr>
            <a:lvl3pPr>
              <a:defRPr sz="1743"/>
            </a:lvl3pPr>
            <a:lvl4pPr>
              <a:defRPr sz="1453"/>
            </a:lvl4pPr>
            <a:lvl5pPr>
              <a:defRPr sz="1453"/>
            </a:lvl5pPr>
            <a:lvl6pPr>
              <a:defRPr sz="1453"/>
            </a:lvl6pPr>
            <a:lvl7pPr>
              <a:defRPr sz="1453"/>
            </a:lvl7pPr>
            <a:lvl8pPr>
              <a:defRPr sz="1453"/>
            </a:lvl8pPr>
            <a:lvl9pPr>
              <a:defRPr sz="1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6943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65235" y="730741"/>
            <a:ext cx="4483686" cy="3606708"/>
          </a:xfrm>
        </p:spPr>
        <p:txBody>
          <a:bodyPr anchor="t"/>
          <a:lstStyle>
            <a:lvl1pPr marL="0" indent="0">
              <a:buNone/>
              <a:defRPr sz="2324"/>
            </a:lvl1pPr>
            <a:lvl2pPr marL="332110" indent="0">
              <a:buNone/>
              <a:defRPr sz="2034"/>
            </a:lvl2pPr>
            <a:lvl3pPr marL="664220" indent="0">
              <a:buNone/>
              <a:defRPr sz="1743"/>
            </a:lvl3pPr>
            <a:lvl4pPr marL="996330" indent="0">
              <a:buNone/>
              <a:defRPr sz="1453"/>
            </a:lvl4pPr>
            <a:lvl5pPr marL="1328440" indent="0">
              <a:buNone/>
              <a:defRPr sz="1453"/>
            </a:lvl5pPr>
            <a:lvl6pPr marL="1660550" indent="0">
              <a:buNone/>
              <a:defRPr sz="1453"/>
            </a:lvl6pPr>
            <a:lvl7pPr marL="1992660" indent="0">
              <a:buNone/>
              <a:defRPr sz="1453"/>
            </a:lvl7pPr>
            <a:lvl8pPr marL="2324771" indent="0">
              <a:buNone/>
              <a:defRPr sz="1453"/>
            </a:lvl8pPr>
            <a:lvl9pPr marL="2656881" indent="0">
              <a:buNone/>
              <a:defRPr sz="14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117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896" y="270210"/>
            <a:ext cx="7638872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896" y="1351047"/>
            <a:ext cx="7638872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896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70" y="4703994"/>
            <a:ext cx="2989124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5018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654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64220" rtl="0" eaLnBrk="1" latinLnBrk="0" hangingPunct="1">
        <a:lnSpc>
          <a:spcPct val="90000"/>
        </a:lnSpc>
        <a:spcBef>
          <a:spcPct val="0"/>
        </a:spcBef>
        <a:buNone/>
        <a:defRPr sz="3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055" indent="-166055" algn="l" defTabSz="664220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4" kern="1200">
          <a:solidFill>
            <a:schemeClr val="tx1"/>
          </a:solidFill>
          <a:latin typeface="+mn-lt"/>
          <a:ea typeface="+mn-ea"/>
          <a:cs typeface="+mn-cs"/>
        </a:defRPr>
      </a:lvl1pPr>
      <a:lvl2pPr marL="49816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2pPr>
      <a:lvl3pPr marL="83027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6238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49449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82660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215871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49082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1pPr>
      <a:lvl2pPr marL="33211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2pPr>
      <a:lvl3pPr marL="66422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3pPr>
      <a:lvl4pPr marL="99633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32844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66055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199266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32477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65688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A37DCF1-E9EC-B268-2980-C2B803203D90}"/>
              </a:ext>
            </a:extLst>
          </p:cNvPr>
          <p:cNvGrpSpPr/>
          <p:nvPr/>
        </p:nvGrpSpPr>
        <p:grpSpPr>
          <a:xfrm>
            <a:off x="113791" y="135736"/>
            <a:ext cx="8640000" cy="4824000"/>
            <a:chOff x="113791" y="0"/>
            <a:chExt cx="8640000" cy="4824000"/>
          </a:xfrm>
        </p:grpSpPr>
        <p:sp>
          <p:nvSpPr>
            <p:cNvPr id="2" name="Oval 8">
              <a:extLst>
                <a:ext uri="{FF2B5EF4-FFF2-40B4-BE49-F238E27FC236}">
                  <a16:creationId xmlns:a16="http://schemas.microsoft.com/office/drawing/2014/main" id="{8FE3A06F-DEFA-F5E4-47D5-2E4409577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91" y="0"/>
              <a:ext cx="8640000" cy="4824000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>
              <a:flatTx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400" b="0" i="1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21" name="Tekstvak 28">
              <a:extLst>
                <a:ext uri="{FF2B5EF4-FFF2-40B4-BE49-F238E27FC236}">
                  <a16:creationId xmlns:a16="http://schemas.microsoft.com/office/drawing/2014/main" id="{7AE3BEB3-AFDD-DDB7-9006-8760AF625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1065" y="164349"/>
              <a:ext cx="18854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Control Activities</a:t>
              </a:r>
            </a:p>
          </p:txBody>
        </p:sp>
        <p:sp>
          <p:nvSpPr>
            <p:cNvPr id="122" name="Tekstvak 44">
              <a:extLst>
                <a:ext uri="{FF2B5EF4-FFF2-40B4-BE49-F238E27FC236}">
                  <a16:creationId xmlns:a16="http://schemas.microsoft.com/office/drawing/2014/main" id="{CBAD52A3-F62A-032B-14B4-EDE6FBC98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0167" y="1060662"/>
              <a:ext cx="7521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Business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Planning</a:t>
              </a:r>
            </a:p>
          </p:txBody>
        </p:sp>
        <p:sp>
          <p:nvSpPr>
            <p:cNvPr id="123" name="Tekstvak 46">
              <a:extLst>
                <a:ext uri="{FF2B5EF4-FFF2-40B4-BE49-F238E27FC236}">
                  <a16:creationId xmlns:a16="http://schemas.microsoft.com/office/drawing/2014/main" id="{E69D7FC6-CC43-603A-EBC8-69883F67D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100" y="2823512"/>
              <a:ext cx="96693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Performance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Management</a:t>
              </a:r>
            </a:p>
          </p:txBody>
        </p:sp>
        <p:sp>
          <p:nvSpPr>
            <p:cNvPr id="124" name="Tekstvak 47">
              <a:extLst>
                <a:ext uri="{FF2B5EF4-FFF2-40B4-BE49-F238E27FC236}">
                  <a16:creationId xmlns:a16="http://schemas.microsoft.com/office/drawing/2014/main" id="{936DE52C-94D8-B285-42A6-A1BDA0E1E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287" y="1889612"/>
              <a:ext cx="96693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Risk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Management</a:t>
              </a:r>
            </a:p>
          </p:txBody>
        </p:sp>
        <p:sp>
          <p:nvSpPr>
            <p:cNvPr id="125" name="Tekstvak 48">
              <a:extLst>
                <a:ext uri="{FF2B5EF4-FFF2-40B4-BE49-F238E27FC236}">
                  <a16:creationId xmlns:a16="http://schemas.microsoft.com/office/drawing/2014/main" id="{860FD516-1D59-2A07-86F6-5E8062532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40" y="1121779"/>
              <a:ext cx="9220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Corporate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Governance</a:t>
              </a:r>
            </a:p>
          </p:txBody>
        </p:sp>
        <p:sp>
          <p:nvSpPr>
            <p:cNvPr id="126" name="Tekstvak 51">
              <a:extLst>
                <a:ext uri="{FF2B5EF4-FFF2-40B4-BE49-F238E27FC236}">
                  <a16:creationId xmlns:a16="http://schemas.microsoft.com/office/drawing/2014/main" id="{F58E4696-D342-64A9-7076-CA1A01DF5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7901" y="442570"/>
              <a:ext cx="9877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Business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Development</a:t>
              </a:r>
            </a:p>
          </p:txBody>
        </p:sp>
        <p:sp>
          <p:nvSpPr>
            <p:cNvPr id="127" name="Tekstvak 52">
              <a:extLst>
                <a:ext uri="{FF2B5EF4-FFF2-40B4-BE49-F238E27FC236}">
                  <a16:creationId xmlns:a16="http://schemas.microsoft.com/office/drawing/2014/main" id="{27661A96-C78B-4C7F-7F54-B5415C006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0091" y="4172746"/>
              <a:ext cx="128272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Business Process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Improvement</a:t>
              </a:r>
            </a:p>
          </p:txBody>
        </p:sp>
        <p:sp>
          <p:nvSpPr>
            <p:cNvPr id="128" name="Tekstvak 53">
              <a:extLst>
                <a:ext uri="{FF2B5EF4-FFF2-40B4-BE49-F238E27FC236}">
                  <a16:creationId xmlns:a16="http://schemas.microsoft.com/office/drawing/2014/main" id="{F3E5BF05-0AE2-D5A1-DC6C-F0AF5991D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7807" y="3621707"/>
              <a:ext cx="9877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Organization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Development</a:t>
              </a:r>
            </a:p>
          </p:txBody>
        </p:sp>
        <p:sp>
          <p:nvSpPr>
            <p:cNvPr id="129" name="Tekstvak 55">
              <a:extLst>
                <a:ext uri="{FF2B5EF4-FFF2-40B4-BE49-F238E27FC236}">
                  <a16:creationId xmlns:a16="http://schemas.microsoft.com/office/drawing/2014/main" id="{2BBC46EA-9AE4-EF9A-A9A7-3CB340D1F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5005" y="436549"/>
              <a:ext cx="12234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Corporate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Communications</a:t>
              </a:r>
            </a:p>
          </p:txBody>
        </p:sp>
        <p:sp>
          <p:nvSpPr>
            <p:cNvPr id="130" name="Tekstvak 56">
              <a:extLst>
                <a:ext uri="{FF2B5EF4-FFF2-40B4-BE49-F238E27FC236}">
                  <a16:creationId xmlns:a16="http://schemas.microsoft.com/office/drawing/2014/main" id="{F12DEEB8-A433-CD8E-2496-1A91BB281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7002" y="4161175"/>
              <a:ext cx="115768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Safety, Health &amp;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131" name="Tekstvak 49">
              <a:extLst>
                <a:ext uri="{FF2B5EF4-FFF2-40B4-BE49-F238E27FC236}">
                  <a16:creationId xmlns:a16="http://schemas.microsoft.com/office/drawing/2014/main" id="{33CF9A74-2B79-FC32-708A-19D0F7E53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7769" y="1964511"/>
              <a:ext cx="90922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Legal &amp;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Compliance</a:t>
              </a:r>
            </a:p>
          </p:txBody>
        </p:sp>
        <p:sp>
          <p:nvSpPr>
            <p:cNvPr id="132" name="Tekstvak 54">
              <a:extLst>
                <a:ext uri="{FF2B5EF4-FFF2-40B4-BE49-F238E27FC236}">
                  <a16:creationId xmlns:a16="http://schemas.microsoft.com/office/drawing/2014/main" id="{D599D396-F9EE-CE44-BCA7-C90B15C4A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8993" y="2870098"/>
              <a:ext cx="96693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Quality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Management</a:t>
              </a:r>
            </a:p>
          </p:txBody>
        </p:sp>
        <p:sp>
          <p:nvSpPr>
            <p:cNvPr id="119" name="Tekstvak 44">
              <a:extLst>
                <a:ext uri="{FF2B5EF4-FFF2-40B4-BE49-F238E27FC236}">
                  <a16:creationId xmlns:a16="http://schemas.microsoft.com/office/drawing/2014/main" id="{7BAB71CD-1F73-4389-46E7-733A44C4B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4409" y="3617677"/>
              <a:ext cx="101502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</a:rPr>
                <a:t>Sustainability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>
                  <a:solidFill>
                    <a:schemeClr val="accent1">
                      <a:lumMod val="50000"/>
                    </a:schemeClr>
                  </a:solidFill>
                </a:rPr>
                <a:t>Management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3" name="Oval 8">
              <a:extLst>
                <a:ext uri="{FF2B5EF4-FFF2-40B4-BE49-F238E27FC236}">
                  <a16:creationId xmlns:a16="http://schemas.microsoft.com/office/drawing/2014/main" id="{1840609B-F9B7-68C5-35EE-13799F397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885" y="720000"/>
              <a:ext cx="6119812" cy="338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>
              <a:flatTx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400" b="0" i="1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" name="Tekstvak 41">
              <a:extLst>
                <a:ext uri="{FF2B5EF4-FFF2-40B4-BE49-F238E27FC236}">
                  <a16:creationId xmlns:a16="http://schemas.microsoft.com/office/drawing/2014/main" id="{02BB65C0-3712-3516-E610-3D8F139B3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416" y="2537619"/>
              <a:ext cx="6030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People</a:t>
              </a:r>
            </a:p>
          </p:txBody>
        </p:sp>
        <p:sp>
          <p:nvSpPr>
            <p:cNvPr id="5" name="Tekstvak 42">
              <a:extLst>
                <a:ext uri="{FF2B5EF4-FFF2-40B4-BE49-F238E27FC236}">
                  <a16:creationId xmlns:a16="http://schemas.microsoft.com/office/drawing/2014/main" id="{338A12AB-124F-73A8-2E57-1B9D131B9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3568" y="3460703"/>
              <a:ext cx="97334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Procurement</a:t>
              </a:r>
            </a:p>
          </p:txBody>
        </p:sp>
        <p:sp>
          <p:nvSpPr>
            <p:cNvPr id="6" name="Tekstvak 38">
              <a:extLst>
                <a:ext uri="{FF2B5EF4-FFF2-40B4-BE49-F238E27FC236}">
                  <a16:creationId xmlns:a16="http://schemas.microsoft.com/office/drawing/2014/main" id="{3D50CA40-A69D-3562-DC65-3BFCCEEDD1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0406" y="3443016"/>
              <a:ext cx="90281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Technology</a:t>
              </a:r>
            </a:p>
          </p:txBody>
        </p:sp>
        <p:sp>
          <p:nvSpPr>
            <p:cNvPr id="7" name="Tekstvak 43">
              <a:extLst>
                <a:ext uri="{FF2B5EF4-FFF2-40B4-BE49-F238E27FC236}">
                  <a16:creationId xmlns:a16="http://schemas.microsoft.com/office/drawing/2014/main" id="{C5008093-F571-5BB3-9D81-1527C9678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4035" y="1395590"/>
              <a:ext cx="66717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Finance</a:t>
              </a:r>
            </a:p>
          </p:txBody>
        </p:sp>
        <p:sp>
          <p:nvSpPr>
            <p:cNvPr id="8" name="Tekstvak 27">
              <a:extLst>
                <a:ext uri="{FF2B5EF4-FFF2-40B4-BE49-F238E27FC236}">
                  <a16:creationId xmlns:a16="http://schemas.microsoft.com/office/drawing/2014/main" id="{7239D146-689A-38E2-EBF6-631E2F6B5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3012" y="845084"/>
              <a:ext cx="19415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Support Activities</a:t>
              </a:r>
            </a:p>
          </p:txBody>
        </p:sp>
        <p:sp>
          <p:nvSpPr>
            <p:cNvPr id="9" name="Tekstvak 39">
              <a:extLst>
                <a:ext uri="{FF2B5EF4-FFF2-40B4-BE49-F238E27FC236}">
                  <a16:creationId xmlns:a16="http://schemas.microsoft.com/office/drawing/2014/main" id="{A32A0B9D-4A43-A51B-0FF1-02713F3864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2744" y="1409078"/>
              <a:ext cx="8899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Information</a:t>
              </a:r>
            </a:p>
          </p:txBody>
        </p:sp>
        <p:sp>
          <p:nvSpPr>
            <p:cNvPr id="10" name="Tekstvak 40">
              <a:extLst>
                <a:ext uri="{FF2B5EF4-FFF2-40B4-BE49-F238E27FC236}">
                  <a16:creationId xmlns:a16="http://schemas.microsoft.com/office/drawing/2014/main" id="{7304841E-5577-1F8A-7216-E45D7FB6F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9599" y="2558093"/>
              <a:ext cx="7296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Facilities</a:t>
              </a:r>
            </a:p>
          </p:txBody>
        </p:sp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60DE4545-F97E-5429-0179-4D4B1A631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691" y="1331707"/>
              <a:ext cx="4140200" cy="2160587"/>
            </a:xfrm>
            <a:prstGeom prst="ellipse">
              <a:avLst/>
            </a:prstGeom>
            <a:solidFill>
              <a:srgbClr val="E8EEF8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54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Customer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D3BAD15-09C4-F7F2-A889-DE993F033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5912" y="2084639"/>
              <a:ext cx="1533407" cy="65472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54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Customer</a:t>
              </a:r>
            </a:p>
          </p:txBody>
        </p:sp>
        <p:sp>
          <p:nvSpPr>
            <p:cNvPr id="13" name="Tekstvak 31">
              <a:extLst>
                <a:ext uri="{FF2B5EF4-FFF2-40B4-BE49-F238E27FC236}">
                  <a16:creationId xmlns:a16="http://schemas.microsoft.com/office/drawing/2014/main" id="{3A1AF79A-A8B6-D9C6-B604-50155C2FD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9986" y="2207271"/>
              <a:ext cx="78899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Marketing</a:t>
              </a:r>
            </a:p>
          </p:txBody>
        </p:sp>
        <p:sp>
          <p:nvSpPr>
            <p:cNvPr id="14" name="Tekstvak 26">
              <a:extLst>
                <a:ext uri="{FF2B5EF4-FFF2-40B4-BE49-F238E27FC236}">
                  <a16:creationId xmlns:a16="http://schemas.microsoft.com/office/drawing/2014/main" id="{B2D23A72-7AC0-530B-7EA0-D2C6565BA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3432" y="1553610"/>
              <a:ext cx="192071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Primary Activities</a:t>
              </a:r>
            </a:p>
          </p:txBody>
        </p:sp>
        <p:sp>
          <p:nvSpPr>
            <p:cNvPr id="15" name="Tekstvak 29">
              <a:extLst>
                <a:ext uri="{FF2B5EF4-FFF2-40B4-BE49-F238E27FC236}">
                  <a16:creationId xmlns:a16="http://schemas.microsoft.com/office/drawing/2014/main" id="{6AF70E2E-6806-B984-BCBC-B7E706DDAC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29929" y="2238045"/>
              <a:ext cx="516487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Sales</a:t>
              </a:r>
            </a:p>
          </p:txBody>
        </p:sp>
        <p:sp>
          <p:nvSpPr>
            <p:cNvPr id="17" name="Tekstvak 30">
              <a:extLst>
                <a:ext uri="{FF2B5EF4-FFF2-40B4-BE49-F238E27FC236}">
                  <a16:creationId xmlns:a16="http://schemas.microsoft.com/office/drawing/2014/main" id="{7FC196F4-7FFA-8988-DAFC-0989D8841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2853" y="2928192"/>
              <a:ext cx="85953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Operations</a:t>
              </a:r>
            </a:p>
          </p:txBody>
        </p:sp>
      </p:grpSp>
      <p:sp>
        <p:nvSpPr>
          <p:cNvPr id="16" name="TextBox 54">
            <a:extLst>
              <a:ext uri="{FF2B5EF4-FFF2-40B4-BE49-F238E27FC236}">
                <a16:creationId xmlns:a16="http://schemas.microsoft.com/office/drawing/2014/main" id="{8A2DE45B-7CAA-DD26-8277-01023F28DF42}"/>
              </a:ext>
            </a:extLst>
          </p:cNvPr>
          <p:cNvSpPr txBox="1"/>
          <p:nvPr/>
        </p:nvSpPr>
        <p:spPr>
          <a:xfrm>
            <a:off x="3906393" y="3967523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2023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B4DE67-A4AB-4107-A4FE-E01114C0576F}"/>
</file>

<file path=customXml/itemProps2.xml><?xml version="1.0" encoding="utf-8"?>
<ds:datastoreItem xmlns:ds="http://schemas.openxmlformats.org/officeDocument/2006/customXml" ds:itemID="{BDDAA19B-B274-4069-93B2-99D43F6AE47D}"/>
</file>

<file path=customXml/itemProps3.xml><?xml version="1.0" encoding="utf-8"?>
<ds:datastoreItem xmlns:ds="http://schemas.openxmlformats.org/officeDocument/2006/customXml" ds:itemID="{CD25DE7A-1D02-4E07-B61F-E219B067C12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1683</TotalTime>
  <Words>50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9</cp:revision>
  <dcterms:created xsi:type="dcterms:W3CDTF">2021-12-07T10:47:09Z</dcterms:created>
  <dcterms:modified xsi:type="dcterms:W3CDTF">2025-04-16T11:26:16Z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