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</p:sldIdLst>
  <p:sldSz cx="8856663" cy="50752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2D2EC"/>
    <a:srgbClr val="E8EEF8"/>
    <a:srgbClr val="79AFFF"/>
    <a:srgbClr val="2980FF"/>
    <a:srgbClr val="0066FF"/>
    <a:srgbClr val="003FC7"/>
    <a:srgbClr val="003399"/>
    <a:srgbClr val="CDDEFF"/>
    <a:srgbClr val="81ABFF"/>
    <a:srgbClr val="C1D4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80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n Meyer" userId="65e0fe92-5782-4809-b035-4f1ab31a5557" providerId="ADAL" clId="{2DA4636C-EC59-4A8C-8821-DD41AC7D8BE9}"/>
    <pc:docChg chg="modSld">
      <pc:chgData name="Ron Meyer" userId="65e0fe92-5782-4809-b035-4f1ab31a5557" providerId="ADAL" clId="{2DA4636C-EC59-4A8C-8821-DD41AC7D8BE9}" dt="2025-04-16T11:26:07.531" v="3" actId="208"/>
      <pc:docMkLst>
        <pc:docMk/>
      </pc:docMkLst>
      <pc:sldChg chg="modSp mod">
        <pc:chgData name="Ron Meyer" userId="65e0fe92-5782-4809-b035-4f1ab31a5557" providerId="ADAL" clId="{2DA4636C-EC59-4A8C-8821-DD41AC7D8BE9}" dt="2025-04-16T11:26:07.531" v="3" actId="208"/>
        <pc:sldMkLst>
          <pc:docMk/>
          <pc:sldMk cId="3312448577" sldId="256"/>
        </pc:sldMkLst>
        <pc:spChg chg="mod">
          <ac:chgData name="Ron Meyer" userId="65e0fe92-5782-4809-b035-4f1ab31a5557" providerId="ADAL" clId="{2DA4636C-EC59-4A8C-8821-DD41AC7D8BE9}" dt="2025-04-16T11:26:07.531" v="3" actId="208"/>
          <ac:spMkLst>
            <pc:docMk/>
            <pc:sldMk cId="3312448577" sldId="256"/>
            <ac:spMk id="2" creationId="{8FE3A06F-DEFA-F5E4-47D5-2E4409577750}"/>
          </ac:spMkLst>
        </pc:spChg>
        <pc:spChg chg="mod">
          <ac:chgData name="Ron Meyer" userId="65e0fe92-5782-4809-b035-4f1ab31a5557" providerId="ADAL" clId="{2DA4636C-EC59-4A8C-8821-DD41AC7D8BE9}" dt="2025-04-16T11:26:03.997" v="2" actId="208"/>
          <ac:spMkLst>
            <pc:docMk/>
            <pc:sldMk cId="3312448577" sldId="256"/>
            <ac:spMk id="3" creationId="{1840609B-F9B7-68C5-35EE-13799F397490}"/>
          </ac:spMkLst>
        </pc:spChg>
        <pc:spChg chg="mod">
          <ac:chgData name="Ron Meyer" userId="65e0fe92-5782-4809-b035-4f1ab31a5557" providerId="ADAL" clId="{2DA4636C-EC59-4A8C-8821-DD41AC7D8BE9}" dt="2025-04-16T11:26:00.695" v="1" actId="208"/>
          <ac:spMkLst>
            <pc:docMk/>
            <pc:sldMk cId="3312448577" sldId="256"/>
            <ac:spMk id="11" creationId="{60DE4545-F97E-5429-0179-4D4B1A63127B}"/>
          </ac:spMkLst>
        </pc:spChg>
        <pc:spChg chg="mod">
          <ac:chgData name="Ron Meyer" userId="65e0fe92-5782-4809-b035-4f1ab31a5557" providerId="ADAL" clId="{2DA4636C-EC59-4A8C-8821-DD41AC7D8BE9}" dt="2025-04-16T11:25:57.239" v="0" actId="208"/>
          <ac:spMkLst>
            <pc:docMk/>
            <pc:sldMk cId="3312448577" sldId="256"/>
            <ac:spMk id="12" creationId="{DD3BAD15-09C4-F7F2-A889-DE993F033A1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7083" y="830601"/>
            <a:ext cx="6642497" cy="1766935"/>
          </a:xfrm>
        </p:spPr>
        <p:txBody>
          <a:bodyPr anchor="b"/>
          <a:lstStyle>
            <a:lvl1pPr algn="ctr">
              <a:defRPr sz="435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7083" y="2665675"/>
            <a:ext cx="6642497" cy="1225341"/>
          </a:xfrm>
        </p:spPr>
        <p:txBody>
          <a:bodyPr/>
          <a:lstStyle>
            <a:lvl1pPr marL="0" indent="0" algn="ctr">
              <a:buNone/>
              <a:defRPr sz="1743"/>
            </a:lvl1pPr>
            <a:lvl2pPr marL="332110" indent="0" algn="ctr">
              <a:buNone/>
              <a:defRPr sz="1453"/>
            </a:lvl2pPr>
            <a:lvl3pPr marL="664220" indent="0" algn="ctr">
              <a:buNone/>
              <a:defRPr sz="1308"/>
            </a:lvl3pPr>
            <a:lvl4pPr marL="996330" indent="0" algn="ctr">
              <a:buNone/>
              <a:defRPr sz="1162"/>
            </a:lvl4pPr>
            <a:lvl5pPr marL="1328440" indent="0" algn="ctr">
              <a:buNone/>
              <a:defRPr sz="1162"/>
            </a:lvl5pPr>
            <a:lvl6pPr marL="1660550" indent="0" algn="ctr">
              <a:buNone/>
              <a:defRPr sz="1162"/>
            </a:lvl6pPr>
            <a:lvl7pPr marL="1992660" indent="0" algn="ctr">
              <a:buNone/>
              <a:defRPr sz="1162"/>
            </a:lvl7pPr>
            <a:lvl8pPr marL="2324771" indent="0" algn="ctr">
              <a:buNone/>
              <a:defRPr sz="1162"/>
            </a:lvl8pPr>
            <a:lvl9pPr marL="2656881" indent="0" algn="ctr">
              <a:buNone/>
              <a:defRPr sz="116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70747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086017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38049" y="270209"/>
            <a:ext cx="1909718" cy="430103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8895" y="270209"/>
            <a:ext cx="5618446" cy="430103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350156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121038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283" y="1265286"/>
            <a:ext cx="7638872" cy="2111158"/>
          </a:xfrm>
        </p:spPr>
        <p:txBody>
          <a:bodyPr anchor="b"/>
          <a:lstStyle>
            <a:lvl1pPr>
              <a:defRPr sz="435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4283" y="3396416"/>
            <a:ext cx="7638872" cy="1110208"/>
          </a:xfrm>
        </p:spPr>
        <p:txBody>
          <a:bodyPr/>
          <a:lstStyle>
            <a:lvl1pPr marL="0" indent="0">
              <a:buNone/>
              <a:defRPr sz="1743">
                <a:solidFill>
                  <a:schemeClr val="tx1">
                    <a:tint val="75000"/>
                  </a:schemeClr>
                </a:solidFill>
              </a:defRPr>
            </a:lvl1pPr>
            <a:lvl2pPr marL="332110" indent="0">
              <a:buNone/>
              <a:defRPr sz="1453">
                <a:solidFill>
                  <a:schemeClr val="tx1">
                    <a:tint val="75000"/>
                  </a:schemeClr>
                </a:solidFill>
              </a:defRPr>
            </a:lvl2pPr>
            <a:lvl3pPr marL="664220" indent="0">
              <a:buNone/>
              <a:defRPr sz="1308">
                <a:solidFill>
                  <a:schemeClr val="tx1">
                    <a:tint val="75000"/>
                  </a:schemeClr>
                </a:solidFill>
              </a:defRPr>
            </a:lvl3pPr>
            <a:lvl4pPr marL="996330" indent="0">
              <a:buNone/>
              <a:defRPr sz="1162">
                <a:solidFill>
                  <a:schemeClr val="tx1">
                    <a:tint val="75000"/>
                  </a:schemeClr>
                </a:solidFill>
              </a:defRPr>
            </a:lvl4pPr>
            <a:lvl5pPr marL="1328440" indent="0">
              <a:buNone/>
              <a:defRPr sz="1162">
                <a:solidFill>
                  <a:schemeClr val="tx1">
                    <a:tint val="75000"/>
                  </a:schemeClr>
                </a:solidFill>
              </a:defRPr>
            </a:lvl5pPr>
            <a:lvl6pPr marL="1660550" indent="0">
              <a:buNone/>
              <a:defRPr sz="1162">
                <a:solidFill>
                  <a:schemeClr val="tx1">
                    <a:tint val="75000"/>
                  </a:schemeClr>
                </a:solidFill>
              </a:defRPr>
            </a:lvl6pPr>
            <a:lvl7pPr marL="1992660" indent="0">
              <a:buNone/>
              <a:defRPr sz="1162">
                <a:solidFill>
                  <a:schemeClr val="tx1">
                    <a:tint val="75000"/>
                  </a:schemeClr>
                </a:solidFill>
              </a:defRPr>
            </a:lvl7pPr>
            <a:lvl8pPr marL="2324771" indent="0">
              <a:buNone/>
              <a:defRPr sz="1162">
                <a:solidFill>
                  <a:schemeClr val="tx1">
                    <a:tint val="75000"/>
                  </a:schemeClr>
                </a:solidFill>
              </a:defRPr>
            </a:lvl8pPr>
            <a:lvl9pPr marL="2656881" indent="0">
              <a:buNone/>
              <a:defRPr sz="11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5949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8895" y="1351047"/>
            <a:ext cx="3764082" cy="32201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3686" y="1351047"/>
            <a:ext cx="3764082" cy="32201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048589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0049" y="270210"/>
            <a:ext cx="7638872" cy="98097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0050" y="1244139"/>
            <a:ext cx="3746783" cy="609733"/>
          </a:xfrm>
        </p:spPr>
        <p:txBody>
          <a:bodyPr anchor="b"/>
          <a:lstStyle>
            <a:lvl1pPr marL="0" indent="0">
              <a:buNone/>
              <a:defRPr sz="1743" b="1"/>
            </a:lvl1pPr>
            <a:lvl2pPr marL="332110" indent="0">
              <a:buNone/>
              <a:defRPr sz="1453" b="1"/>
            </a:lvl2pPr>
            <a:lvl3pPr marL="664220" indent="0">
              <a:buNone/>
              <a:defRPr sz="1308" b="1"/>
            </a:lvl3pPr>
            <a:lvl4pPr marL="996330" indent="0">
              <a:buNone/>
              <a:defRPr sz="1162" b="1"/>
            </a:lvl4pPr>
            <a:lvl5pPr marL="1328440" indent="0">
              <a:buNone/>
              <a:defRPr sz="1162" b="1"/>
            </a:lvl5pPr>
            <a:lvl6pPr marL="1660550" indent="0">
              <a:buNone/>
              <a:defRPr sz="1162" b="1"/>
            </a:lvl6pPr>
            <a:lvl7pPr marL="1992660" indent="0">
              <a:buNone/>
              <a:defRPr sz="1162" b="1"/>
            </a:lvl7pPr>
            <a:lvl8pPr marL="2324771" indent="0">
              <a:buNone/>
              <a:defRPr sz="1162" b="1"/>
            </a:lvl8pPr>
            <a:lvl9pPr marL="2656881" indent="0">
              <a:buNone/>
              <a:defRPr sz="116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0050" y="1853872"/>
            <a:ext cx="3746783" cy="27267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3686" y="1244139"/>
            <a:ext cx="3765235" cy="609733"/>
          </a:xfrm>
        </p:spPr>
        <p:txBody>
          <a:bodyPr anchor="b"/>
          <a:lstStyle>
            <a:lvl1pPr marL="0" indent="0">
              <a:buNone/>
              <a:defRPr sz="1743" b="1"/>
            </a:lvl1pPr>
            <a:lvl2pPr marL="332110" indent="0">
              <a:buNone/>
              <a:defRPr sz="1453" b="1"/>
            </a:lvl2pPr>
            <a:lvl3pPr marL="664220" indent="0">
              <a:buNone/>
              <a:defRPr sz="1308" b="1"/>
            </a:lvl3pPr>
            <a:lvl4pPr marL="996330" indent="0">
              <a:buNone/>
              <a:defRPr sz="1162" b="1"/>
            </a:lvl4pPr>
            <a:lvl5pPr marL="1328440" indent="0">
              <a:buNone/>
              <a:defRPr sz="1162" b="1"/>
            </a:lvl5pPr>
            <a:lvl6pPr marL="1660550" indent="0">
              <a:buNone/>
              <a:defRPr sz="1162" b="1"/>
            </a:lvl6pPr>
            <a:lvl7pPr marL="1992660" indent="0">
              <a:buNone/>
              <a:defRPr sz="1162" b="1"/>
            </a:lvl7pPr>
            <a:lvl8pPr marL="2324771" indent="0">
              <a:buNone/>
              <a:defRPr sz="1162" b="1"/>
            </a:lvl8pPr>
            <a:lvl9pPr marL="2656881" indent="0">
              <a:buNone/>
              <a:defRPr sz="116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83686" y="1853872"/>
            <a:ext cx="3765235" cy="27267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75249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688026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239264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0050" y="338349"/>
            <a:ext cx="2856504" cy="1184222"/>
          </a:xfrm>
        </p:spPr>
        <p:txBody>
          <a:bodyPr anchor="b"/>
          <a:lstStyle>
            <a:lvl1pPr>
              <a:defRPr sz="232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65235" y="730741"/>
            <a:ext cx="4483686" cy="3606708"/>
          </a:xfrm>
        </p:spPr>
        <p:txBody>
          <a:bodyPr/>
          <a:lstStyle>
            <a:lvl1pPr>
              <a:defRPr sz="2324"/>
            </a:lvl1pPr>
            <a:lvl2pPr>
              <a:defRPr sz="2034"/>
            </a:lvl2pPr>
            <a:lvl3pPr>
              <a:defRPr sz="1743"/>
            </a:lvl3pPr>
            <a:lvl4pPr>
              <a:defRPr sz="1453"/>
            </a:lvl4pPr>
            <a:lvl5pPr>
              <a:defRPr sz="1453"/>
            </a:lvl5pPr>
            <a:lvl6pPr>
              <a:defRPr sz="1453"/>
            </a:lvl6pPr>
            <a:lvl7pPr>
              <a:defRPr sz="1453"/>
            </a:lvl7pPr>
            <a:lvl8pPr>
              <a:defRPr sz="1453"/>
            </a:lvl8pPr>
            <a:lvl9pPr>
              <a:defRPr sz="145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0050" y="1522571"/>
            <a:ext cx="2856504" cy="2820752"/>
          </a:xfrm>
        </p:spPr>
        <p:txBody>
          <a:bodyPr/>
          <a:lstStyle>
            <a:lvl1pPr marL="0" indent="0">
              <a:buNone/>
              <a:defRPr sz="1162"/>
            </a:lvl1pPr>
            <a:lvl2pPr marL="332110" indent="0">
              <a:buNone/>
              <a:defRPr sz="1017"/>
            </a:lvl2pPr>
            <a:lvl3pPr marL="664220" indent="0">
              <a:buNone/>
              <a:defRPr sz="872"/>
            </a:lvl3pPr>
            <a:lvl4pPr marL="996330" indent="0">
              <a:buNone/>
              <a:defRPr sz="726"/>
            </a:lvl4pPr>
            <a:lvl5pPr marL="1328440" indent="0">
              <a:buNone/>
              <a:defRPr sz="726"/>
            </a:lvl5pPr>
            <a:lvl6pPr marL="1660550" indent="0">
              <a:buNone/>
              <a:defRPr sz="726"/>
            </a:lvl6pPr>
            <a:lvl7pPr marL="1992660" indent="0">
              <a:buNone/>
              <a:defRPr sz="726"/>
            </a:lvl7pPr>
            <a:lvl8pPr marL="2324771" indent="0">
              <a:buNone/>
              <a:defRPr sz="726"/>
            </a:lvl8pPr>
            <a:lvl9pPr marL="2656881" indent="0">
              <a:buNone/>
              <a:defRPr sz="72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169437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0050" y="338349"/>
            <a:ext cx="2856504" cy="1184222"/>
          </a:xfrm>
        </p:spPr>
        <p:txBody>
          <a:bodyPr anchor="b"/>
          <a:lstStyle>
            <a:lvl1pPr>
              <a:defRPr sz="232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765235" y="730741"/>
            <a:ext cx="4483686" cy="3606708"/>
          </a:xfrm>
        </p:spPr>
        <p:txBody>
          <a:bodyPr anchor="t"/>
          <a:lstStyle>
            <a:lvl1pPr marL="0" indent="0">
              <a:buNone/>
              <a:defRPr sz="2324"/>
            </a:lvl1pPr>
            <a:lvl2pPr marL="332110" indent="0">
              <a:buNone/>
              <a:defRPr sz="2034"/>
            </a:lvl2pPr>
            <a:lvl3pPr marL="664220" indent="0">
              <a:buNone/>
              <a:defRPr sz="1743"/>
            </a:lvl3pPr>
            <a:lvl4pPr marL="996330" indent="0">
              <a:buNone/>
              <a:defRPr sz="1453"/>
            </a:lvl4pPr>
            <a:lvl5pPr marL="1328440" indent="0">
              <a:buNone/>
              <a:defRPr sz="1453"/>
            </a:lvl5pPr>
            <a:lvl6pPr marL="1660550" indent="0">
              <a:buNone/>
              <a:defRPr sz="1453"/>
            </a:lvl6pPr>
            <a:lvl7pPr marL="1992660" indent="0">
              <a:buNone/>
              <a:defRPr sz="1453"/>
            </a:lvl7pPr>
            <a:lvl8pPr marL="2324771" indent="0">
              <a:buNone/>
              <a:defRPr sz="1453"/>
            </a:lvl8pPr>
            <a:lvl9pPr marL="2656881" indent="0">
              <a:buNone/>
              <a:defRPr sz="145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0050" y="1522571"/>
            <a:ext cx="2856504" cy="2820752"/>
          </a:xfrm>
        </p:spPr>
        <p:txBody>
          <a:bodyPr/>
          <a:lstStyle>
            <a:lvl1pPr marL="0" indent="0">
              <a:buNone/>
              <a:defRPr sz="1162"/>
            </a:lvl1pPr>
            <a:lvl2pPr marL="332110" indent="0">
              <a:buNone/>
              <a:defRPr sz="1017"/>
            </a:lvl2pPr>
            <a:lvl3pPr marL="664220" indent="0">
              <a:buNone/>
              <a:defRPr sz="872"/>
            </a:lvl3pPr>
            <a:lvl4pPr marL="996330" indent="0">
              <a:buNone/>
              <a:defRPr sz="726"/>
            </a:lvl4pPr>
            <a:lvl5pPr marL="1328440" indent="0">
              <a:buNone/>
              <a:defRPr sz="726"/>
            </a:lvl5pPr>
            <a:lvl6pPr marL="1660550" indent="0">
              <a:buNone/>
              <a:defRPr sz="726"/>
            </a:lvl6pPr>
            <a:lvl7pPr marL="1992660" indent="0">
              <a:buNone/>
              <a:defRPr sz="726"/>
            </a:lvl7pPr>
            <a:lvl8pPr marL="2324771" indent="0">
              <a:buNone/>
              <a:defRPr sz="726"/>
            </a:lvl8pPr>
            <a:lvl9pPr marL="2656881" indent="0">
              <a:buNone/>
              <a:defRPr sz="72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251174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8896" y="270210"/>
            <a:ext cx="7638872" cy="9809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8896" y="1351047"/>
            <a:ext cx="7638872" cy="3220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8896" y="4703994"/>
            <a:ext cx="1992749" cy="270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770" y="4703994"/>
            <a:ext cx="2989124" cy="270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55018" y="4703994"/>
            <a:ext cx="1992749" cy="270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586544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defTabSz="664220" rtl="0" eaLnBrk="1" latinLnBrk="0" hangingPunct="1">
        <a:lnSpc>
          <a:spcPct val="90000"/>
        </a:lnSpc>
        <a:spcBef>
          <a:spcPct val="0"/>
        </a:spcBef>
        <a:buNone/>
        <a:defRPr sz="319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6055" indent="-166055" algn="l" defTabSz="664220" rtl="0" eaLnBrk="1" latinLnBrk="0" hangingPunct="1">
        <a:lnSpc>
          <a:spcPct val="90000"/>
        </a:lnSpc>
        <a:spcBef>
          <a:spcPts val="726"/>
        </a:spcBef>
        <a:buFont typeface="Arial" panose="020B0604020202020204" pitchFamily="34" charset="0"/>
        <a:buChar char="•"/>
        <a:defRPr sz="2034" kern="1200">
          <a:solidFill>
            <a:schemeClr val="tx1"/>
          </a:solidFill>
          <a:latin typeface="+mn-lt"/>
          <a:ea typeface="+mn-ea"/>
          <a:cs typeface="+mn-cs"/>
        </a:defRPr>
      </a:lvl1pPr>
      <a:lvl2pPr marL="498165" indent="-166055" algn="l" defTabSz="664220" rtl="0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743" kern="1200">
          <a:solidFill>
            <a:schemeClr val="tx1"/>
          </a:solidFill>
          <a:latin typeface="+mn-lt"/>
          <a:ea typeface="+mn-ea"/>
          <a:cs typeface="+mn-cs"/>
        </a:defRPr>
      </a:lvl2pPr>
      <a:lvl3pPr marL="830275" indent="-166055" algn="l" defTabSz="664220" rtl="0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453" kern="1200">
          <a:solidFill>
            <a:schemeClr val="tx1"/>
          </a:solidFill>
          <a:latin typeface="+mn-lt"/>
          <a:ea typeface="+mn-ea"/>
          <a:cs typeface="+mn-cs"/>
        </a:defRPr>
      </a:lvl3pPr>
      <a:lvl4pPr marL="1162385" indent="-166055" algn="l" defTabSz="664220" rtl="0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8" kern="1200">
          <a:solidFill>
            <a:schemeClr val="tx1"/>
          </a:solidFill>
          <a:latin typeface="+mn-lt"/>
          <a:ea typeface="+mn-ea"/>
          <a:cs typeface="+mn-cs"/>
        </a:defRPr>
      </a:lvl4pPr>
      <a:lvl5pPr marL="1494495" indent="-166055" algn="l" defTabSz="664220" rtl="0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8" kern="1200">
          <a:solidFill>
            <a:schemeClr val="tx1"/>
          </a:solidFill>
          <a:latin typeface="+mn-lt"/>
          <a:ea typeface="+mn-ea"/>
          <a:cs typeface="+mn-cs"/>
        </a:defRPr>
      </a:lvl5pPr>
      <a:lvl6pPr marL="1826605" indent="-166055" algn="l" defTabSz="664220" rtl="0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8" kern="1200">
          <a:solidFill>
            <a:schemeClr val="tx1"/>
          </a:solidFill>
          <a:latin typeface="+mn-lt"/>
          <a:ea typeface="+mn-ea"/>
          <a:cs typeface="+mn-cs"/>
        </a:defRPr>
      </a:lvl6pPr>
      <a:lvl7pPr marL="2158716" indent="-166055" algn="l" defTabSz="664220" rtl="0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8" kern="1200">
          <a:solidFill>
            <a:schemeClr val="tx1"/>
          </a:solidFill>
          <a:latin typeface="+mn-lt"/>
          <a:ea typeface="+mn-ea"/>
          <a:cs typeface="+mn-cs"/>
        </a:defRPr>
      </a:lvl7pPr>
      <a:lvl8pPr marL="2490826" indent="-166055" algn="l" defTabSz="664220" rtl="0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8" kern="1200">
          <a:solidFill>
            <a:schemeClr val="tx1"/>
          </a:solidFill>
          <a:latin typeface="+mn-lt"/>
          <a:ea typeface="+mn-ea"/>
          <a:cs typeface="+mn-cs"/>
        </a:defRPr>
      </a:lvl8pPr>
      <a:lvl9pPr marL="2822936" indent="-166055" algn="l" defTabSz="664220" rtl="0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64220" rtl="0" eaLnBrk="1" latinLnBrk="0" hangingPunct="1">
        <a:defRPr sz="1308" kern="1200">
          <a:solidFill>
            <a:schemeClr val="tx1"/>
          </a:solidFill>
          <a:latin typeface="+mn-lt"/>
          <a:ea typeface="+mn-ea"/>
          <a:cs typeface="+mn-cs"/>
        </a:defRPr>
      </a:lvl1pPr>
      <a:lvl2pPr marL="332110" algn="l" defTabSz="664220" rtl="0" eaLnBrk="1" latinLnBrk="0" hangingPunct="1">
        <a:defRPr sz="1308" kern="1200">
          <a:solidFill>
            <a:schemeClr val="tx1"/>
          </a:solidFill>
          <a:latin typeface="+mn-lt"/>
          <a:ea typeface="+mn-ea"/>
          <a:cs typeface="+mn-cs"/>
        </a:defRPr>
      </a:lvl2pPr>
      <a:lvl3pPr marL="664220" algn="l" defTabSz="664220" rtl="0" eaLnBrk="1" latinLnBrk="0" hangingPunct="1">
        <a:defRPr sz="1308" kern="1200">
          <a:solidFill>
            <a:schemeClr val="tx1"/>
          </a:solidFill>
          <a:latin typeface="+mn-lt"/>
          <a:ea typeface="+mn-ea"/>
          <a:cs typeface="+mn-cs"/>
        </a:defRPr>
      </a:lvl3pPr>
      <a:lvl4pPr marL="996330" algn="l" defTabSz="664220" rtl="0" eaLnBrk="1" latinLnBrk="0" hangingPunct="1">
        <a:defRPr sz="1308" kern="1200">
          <a:solidFill>
            <a:schemeClr val="tx1"/>
          </a:solidFill>
          <a:latin typeface="+mn-lt"/>
          <a:ea typeface="+mn-ea"/>
          <a:cs typeface="+mn-cs"/>
        </a:defRPr>
      </a:lvl4pPr>
      <a:lvl5pPr marL="1328440" algn="l" defTabSz="664220" rtl="0" eaLnBrk="1" latinLnBrk="0" hangingPunct="1">
        <a:defRPr sz="1308" kern="1200">
          <a:solidFill>
            <a:schemeClr val="tx1"/>
          </a:solidFill>
          <a:latin typeface="+mn-lt"/>
          <a:ea typeface="+mn-ea"/>
          <a:cs typeface="+mn-cs"/>
        </a:defRPr>
      </a:lvl5pPr>
      <a:lvl6pPr marL="1660550" algn="l" defTabSz="664220" rtl="0" eaLnBrk="1" latinLnBrk="0" hangingPunct="1">
        <a:defRPr sz="1308" kern="1200">
          <a:solidFill>
            <a:schemeClr val="tx1"/>
          </a:solidFill>
          <a:latin typeface="+mn-lt"/>
          <a:ea typeface="+mn-ea"/>
          <a:cs typeface="+mn-cs"/>
        </a:defRPr>
      </a:lvl6pPr>
      <a:lvl7pPr marL="1992660" algn="l" defTabSz="664220" rtl="0" eaLnBrk="1" latinLnBrk="0" hangingPunct="1">
        <a:defRPr sz="1308" kern="1200">
          <a:solidFill>
            <a:schemeClr val="tx1"/>
          </a:solidFill>
          <a:latin typeface="+mn-lt"/>
          <a:ea typeface="+mn-ea"/>
          <a:cs typeface="+mn-cs"/>
        </a:defRPr>
      </a:lvl7pPr>
      <a:lvl8pPr marL="2324771" algn="l" defTabSz="664220" rtl="0" eaLnBrk="1" latinLnBrk="0" hangingPunct="1">
        <a:defRPr sz="1308" kern="1200">
          <a:solidFill>
            <a:schemeClr val="tx1"/>
          </a:solidFill>
          <a:latin typeface="+mn-lt"/>
          <a:ea typeface="+mn-ea"/>
          <a:cs typeface="+mn-cs"/>
        </a:defRPr>
      </a:lvl8pPr>
      <a:lvl9pPr marL="2656881" algn="l" defTabSz="664220" rtl="0" eaLnBrk="1" latinLnBrk="0" hangingPunct="1">
        <a:defRPr sz="130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>
            <a:extLst>
              <a:ext uri="{FF2B5EF4-FFF2-40B4-BE49-F238E27FC236}">
                <a16:creationId xmlns:a16="http://schemas.microsoft.com/office/drawing/2014/main" id="{CA37DCF1-E9EC-B268-2980-C2B803203D90}"/>
              </a:ext>
            </a:extLst>
          </p:cNvPr>
          <p:cNvGrpSpPr/>
          <p:nvPr/>
        </p:nvGrpSpPr>
        <p:grpSpPr>
          <a:xfrm>
            <a:off x="113791" y="135736"/>
            <a:ext cx="8640000" cy="4824000"/>
            <a:chOff x="113791" y="0"/>
            <a:chExt cx="8640000" cy="4824000"/>
          </a:xfrm>
        </p:grpSpPr>
        <p:sp>
          <p:nvSpPr>
            <p:cNvPr id="2" name="Oval 8">
              <a:extLst>
                <a:ext uri="{FF2B5EF4-FFF2-40B4-BE49-F238E27FC236}">
                  <a16:creationId xmlns:a16="http://schemas.microsoft.com/office/drawing/2014/main" id="{8FE3A06F-DEFA-F5E4-47D5-2E44095777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791" y="0"/>
              <a:ext cx="8640000" cy="4824000"/>
            </a:xfrm>
            <a:prstGeom prst="ellipse">
              <a:avLst/>
            </a:prstGeom>
            <a:solidFill>
              <a:srgbClr val="C2D2EC"/>
            </a:solidFill>
            <a:ln w="9525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</p:spPr>
          <p:txBody>
            <a:bodyPr wrap="none" anchor="ctr">
              <a:flatTx/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1400" b="0" i="1" u="none" strike="noStrike" kern="0" cap="none" spc="0" normalizeH="0" baseline="0" noProof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121" name="Tekstvak 28">
              <a:extLst>
                <a:ext uri="{FF2B5EF4-FFF2-40B4-BE49-F238E27FC236}">
                  <a16:creationId xmlns:a16="http://schemas.microsoft.com/office/drawing/2014/main" id="{7AE3BEB3-AFDD-DDB7-9006-8760AF625C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91065" y="164349"/>
              <a:ext cx="188545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1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Control Activities</a:t>
              </a:r>
            </a:p>
          </p:txBody>
        </p:sp>
        <p:sp>
          <p:nvSpPr>
            <p:cNvPr id="122" name="Tekstvak 44">
              <a:extLst>
                <a:ext uri="{FF2B5EF4-FFF2-40B4-BE49-F238E27FC236}">
                  <a16:creationId xmlns:a16="http://schemas.microsoft.com/office/drawing/2014/main" id="{CBAD52A3-F62A-032B-14B4-EDE6FBC98E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20167" y="1060662"/>
              <a:ext cx="752129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Business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Planning</a:t>
              </a:r>
            </a:p>
          </p:txBody>
        </p:sp>
        <p:sp>
          <p:nvSpPr>
            <p:cNvPr id="123" name="Tekstvak 46">
              <a:extLst>
                <a:ext uri="{FF2B5EF4-FFF2-40B4-BE49-F238E27FC236}">
                  <a16:creationId xmlns:a16="http://schemas.microsoft.com/office/drawing/2014/main" id="{E69D7FC6-CC43-603A-EBC8-69883F67D6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3100" y="2823512"/>
              <a:ext cx="966931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Performance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Management</a:t>
              </a:r>
            </a:p>
          </p:txBody>
        </p:sp>
        <p:sp>
          <p:nvSpPr>
            <p:cNvPr id="124" name="Tekstvak 47">
              <a:extLst>
                <a:ext uri="{FF2B5EF4-FFF2-40B4-BE49-F238E27FC236}">
                  <a16:creationId xmlns:a16="http://schemas.microsoft.com/office/drawing/2014/main" id="{936DE52C-94D8-B285-42A6-A1BDA0E1E9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2287" y="1889612"/>
              <a:ext cx="966931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Risk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Management</a:t>
              </a:r>
            </a:p>
          </p:txBody>
        </p:sp>
        <p:sp>
          <p:nvSpPr>
            <p:cNvPr id="125" name="Tekstvak 48">
              <a:extLst>
                <a:ext uri="{FF2B5EF4-FFF2-40B4-BE49-F238E27FC236}">
                  <a16:creationId xmlns:a16="http://schemas.microsoft.com/office/drawing/2014/main" id="{860FD516-1D59-2A07-86F6-5E80625320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61840" y="1121779"/>
              <a:ext cx="922047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Corporate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Governance</a:t>
              </a:r>
            </a:p>
          </p:txBody>
        </p:sp>
        <p:sp>
          <p:nvSpPr>
            <p:cNvPr id="126" name="Tekstvak 51">
              <a:extLst>
                <a:ext uri="{FF2B5EF4-FFF2-40B4-BE49-F238E27FC236}">
                  <a16:creationId xmlns:a16="http://schemas.microsoft.com/office/drawing/2014/main" id="{F58E4696-D342-64A9-7076-CA1A01DF52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37901" y="442570"/>
              <a:ext cx="987771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Business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Development</a:t>
              </a:r>
            </a:p>
          </p:txBody>
        </p:sp>
        <p:sp>
          <p:nvSpPr>
            <p:cNvPr id="127" name="Tekstvak 52">
              <a:extLst>
                <a:ext uri="{FF2B5EF4-FFF2-40B4-BE49-F238E27FC236}">
                  <a16:creationId xmlns:a16="http://schemas.microsoft.com/office/drawing/2014/main" id="{27661A96-C78B-4C7F-7F54-B5415C006D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0091" y="4172746"/>
              <a:ext cx="1282723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Business Process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Improvement</a:t>
              </a:r>
            </a:p>
          </p:txBody>
        </p:sp>
        <p:sp>
          <p:nvSpPr>
            <p:cNvPr id="128" name="Tekstvak 53">
              <a:extLst>
                <a:ext uri="{FF2B5EF4-FFF2-40B4-BE49-F238E27FC236}">
                  <a16:creationId xmlns:a16="http://schemas.microsoft.com/office/drawing/2014/main" id="{F3E5BF05-0AE2-D5A1-DC6C-F0AF5991D2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87807" y="3621707"/>
              <a:ext cx="98777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Organization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Development</a:t>
              </a:r>
            </a:p>
          </p:txBody>
        </p:sp>
        <p:sp>
          <p:nvSpPr>
            <p:cNvPr id="129" name="Tekstvak 55">
              <a:extLst>
                <a:ext uri="{FF2B5EF4-FFF2-40B4-BE49-F238E27FC236}">
                  <a16:creationId xmlns:a16="http://schemas.microsoft.com/office/drawing/2014/main" id="{2BBC46EA-9AE4-EF9A-A9A7-3CB340D1F6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05005" y="436549"/>
              <a:ext cx="1223412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Corporate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Communications</a:t>
              </a:r>
            </a:p>
          </p:txBody>
        </p:sp>
        <p:sp>
          <p:nvSpPr>
            <p:cNvPr id="130" name="Tekstvak 56">
              <a:extLst>
                <a:ext uri="{FF2B5EF4-FFF2-40B4-BE49-F238E27FC236}">
                  <a16:creationId xmlns:a16="http://schemas.microsoft.com/office/drawing/2014/main" id="{F12DEEB8-A433-CD8E-2496-1A91BB28129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07002" y="4161175"/>
              <a:ext cx="1157689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Safety, Health &amp;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Environment</a:t>
              </a:r>
            </a:p>
          </p:txBody>
        </p:sp>
        <p:sp>
          <p:nvSpPr>
            <p:cNvPr id="131" name="Tekstvak 49">
              <a:extLst>
                <a:ext uri="{FF2B5EF4-FFF2-40B4-BE49-F238E27FC236}">
                  <a16:creationId xmlns:a16="http://schemas.microsoft.com/office/drawing/2014/main" id="{33CF9A74-2B79-FC32-708A-19D0F7E537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17769" y="1964511"/>
              <a:ext cx="909223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Legal &amp;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Compliance</a:t>
              </a:r>
            </a:p>
          </p:txBody>
        </p:sp>
        <p:sp>
          <p:nvSpPr>
            <p:cNvPr id="132" name="Tekstvak 54">
              <a:extLst>
                <a:ext uri="{FF2B5EF4-FFF2-40B4-BE49-F238E27FC236}">
                  <a16:creationId xmlns:a16="http://schemas.microsoft.com/office/drawing/2014/main" id="{D599D396-F9EE-CE44-BCA7-C90B15C4A6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78993" y="2870098"/>
              <a:ext cx="966931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Quality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Management</a:t>
              </a:r>
            </a:p>
          </p:txBody>
        </p:sp>
        <p:sp>
          <p:nvSpPr>
            <p:cNvPr id="119" name="Tekstvak 44">
              <a:extLst>
                <a:ext uri="{FF2B5EF4-FFF2-40B4-BE49-F238E27FC236}">
                  <a16:creationId xmlns:a16="http://schemas.microsoft.com/office/drawing/2014/main" id="{7BAB71CD-1F73-4389-46E7-733A44C4B7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14409" y="3617677"/>
              <a:ext cx="1015021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</a:rPr>
                <a:t>Sustainability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en-US" sz="1000" b="1" kern="0" dirty="0">
                  <a:solidFill>
                    <a:schemeClr val="accent1">
                      <a:lumMod val="50000"/>
                    </a:schemeClr>
                  </a:solidFill>
                </a:rPr>
                <a:t>Management</a:t>
              </a:r>
              <a:endParaRPr kumimoji="0" lang="en-US" altLang="en-US" sz="10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</a:endParaRPr>
            </a:p>
          </p:txBody>
        </p:sp>
        <p:sp>
          <p:nvSpPr>
            <p:cNvPr id="3" name="Oval 8">
              <a:extLst>
                <a:ext uri="{FF2B5EF4-FFF2-40B4-BE49-F238E27FC236}">
                  <a16:creationId xmlns:a16="http://schemas.microsoft.com/office/drawing/2014/main" id="{1840609B-F9B7-68C5-35EE-13799F3974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3885" y="720000"/>
              <a:ext cx="6119812" cy="3384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</p:spPr>
          <p:txBody>
            <a:bodyPr wrap="none" anchor="ctr">
              <a:flatTx/>
            </a:bodyPr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1400" b="0" i="1" u="none" strike="noStrike" kern="0" cap="none" spc="0" normalizeH="0" baseline="0" noProof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4" name="Tekstvak 41">
              <a:extLst>
                <a:ext uri="{FF2B5EF4-FFF2-40B4-BE49-F238E27FC236}">
                  <a16:creationId xmlns:a16="http://schemas.microsoft.com/office/drawing/2014/main" id="{02BB65C0-3712-3516-E610-3D8F139B34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19416" y="2537619"/>
              <a:ext cx="60305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People</a:t>
              </a:r>
            </a:p>
          </p:txBody>
        </p:sp>
        <p:sp>
          <p:nvSpPr>
            <p:cNvPr id="5" name="Tekstvak 42">
              <a:extLst>
                <a:ext uri="{FF2B5EF4-FFF2-40B4-BE49-F238E27FC236}">
                  <a16:creationId xmlns:a16="http://schemas.microsoft.com/office/drawing/2014/main" id="{338A12AB-124F-73A8-2E57-1B9D131B90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13568" y="3460703"/>
              <a:ext cx="973343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Procurement</a:t>
              </a:r>
            </a:p>
          </p:txBody>
        </p:sp>
        <p:sp>
          <p:nvSpPr>
            <p:cNvPr id="6" name="Tekstvak 38">
              <a:extLst>
                <a:ext uri="{FF2B5EF4-FFF2-40B4-BE49-F238E27FC236}">
                  <a16:creationId xmlns:a16="http://schemas.microsoft.com/office/drawing/2014/main" id="{3D50CA40-A69D-3562-DC65-3BFCCEEDD1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0406" y="3443016"/>
              <a:ext cx="902811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Technology</a:t>
              </a:r>
            </a:p>
          </p:txBody>
        </p:sp>
        <p:sp>
          <p:nvSpPr>
            <p:cNvPr id="7" name="Tekstvak 43">
              <a:extLst>
                <a:ext uri="{FF2B5EF4-FFF2-40B4-BE49-F238E27FC236}">
                  <a16:creationId xmlns:a16="http://schemas.microsoft.com/office/drawing/2014/main" id="{C5008093-F571-5BB3-9D81-1527C96787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24035" y="1395590"/>
              <a:ext cx="66717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Finance</a:t>
              </a:r>
            </a:p>
          </p:txBody>
        </p:sp>
        <p:sp>
          <p:nvSpPr>
            <p:cNvPr id="8" name="Tekstvak 27">
              <a:extLst>
                <a:ext uri="{FF2B5EF4-FFF2-40B4-BE49-F238E27FC236}">
                  <a16:creationId xmlns:a16="http://schemas.microsoft.com/office/drawing/2014/main" id="{7239D146-689A-38E2-EBF6-631E2F6B5B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63012" y="845084"/>
              <a:ext cx="1941558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1" i="1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Support Activities</a:t>
              </a:r>
            </a:p>
          </p:txBody>
        </p:sp>
        <p:sp>
          <p:nvSpPr>
            <p:cNvPr id="9" name="Tekstvak 39">
              <a:extLst>
                <a:ext uri="{FF2B5EF4-FFF2-40B4-BE49-F238E27FC236}">
                  <a16:creationId xmlns:a16="http://schemas.microsoft.com/office/drawing/2014/main" id="{A32A0B9D-4A43-A51B-0FF1-02713F3864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92744" y="1409078"/>
              <a:ext cx="889987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Information</a:t>
              </a:r>
            </a:p>
          </p:txBody>
        </p:sp>
        <p:sp>
          <p:nvSpPr>
            <p:cNvPr id="10" name="Tekstvak 40">
              <a:extLst>
                <a:ext uri="{FF2B5EF4-FFF2-40B4-BE49-F238E27FC236}">
                  <a16:creationId xmlns:a16="http://schemas.microsoft.com/office/drawing/2014/main" id="{7304841E-5577-1F8A-7216-E45D7FB6F0E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69599" y="2558093"/>
              <a:ext cx="729687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Facilities</a:t>
              </a:r>
            </a:p>
          </p:txBody>
        </p:sp>
        <p:sp>
          <p:nvSpPr>
            <p:cNvPr id="11" name="Oval 11">
              <a:extLst>
                <a:ext uri="{FF2B5EF4-FFF2-40B4-BE49-F238E27FC236}">
                  <a16:creationId xmlns:a16="http://schemas.microsoft.com/office/drawing/2014/main" id="{60DE4545-F97E-5429-0179-4D4B1A6312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63691" y="1331707"/>
              <a:ext cx="4140200" cy="2160587"/>
            </a:xfrm>
            <a:prstGeom prst="ellipse">
              <a:avLst/>
            </a:prstGeom>
            <a:solidFill>
              <a:srgbClr val="E8EEF8"/>
            </a:solidFill>
            <a:ln w="9525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</p:spPr>
          <p:txBody>
            <a:bodyPr wrap="none" lIns="540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Customer</a:t>
              </a: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DD3BAD15-09C4-F7F2-A889-DE993F033A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65912" y="2084639"/>
              <a:ext cx="1533407" cy="65472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9525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</p:spPr>
          <p:txBody>
            <a:bodyPr wrap="none" lIns="5400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1" i="1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Customer</a:t>
              </a:r>
            </a:p>
          </p:txBody>
        </p:sp>
        <p:sp>
          <p:nvSpPr>
            <p:cNvPr id="13" name="Tekstvak 31">
              <a:extLst>
                <a:ext uri="{FF2B5EF4-FFF2-40B4-BE49-F238E27FC236}">
                  <a16:creationId xmlns:a16="http://schemas.microsoft.com/office/drawing/2014/main" id="{3A1AF79A-A8B6-D9C6-B604-50155C2FDB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29986" y="2207271"/>
              <a:ext cx="788998" cy="246221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Marketing</a:t>
              </a:r>
            </a:p>
          </p:txBody>
        </p:sp>
        <p:sp>
          <p:nvSpPr>
            <p:cNvPr id="14" name="Tekstvak 26">
              <a:extLst>
                <a:ext uri="{FF2B5EF4-FFF2-40B4-BE49-F238E27FC236}">
                  <a16:creationId xmlns:a16="http://schemas.microsoft.com/office/drawing/2014/main" id="{B2D23A72-7AC0-530B-7EA0-D2C6565BAE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73432" y="1553610"/>
              <a:ext cx="1920719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1" i="1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Primary Activities</a:t>
              </a:r>
            </a:p>
          </p:txBody>
        </p:sp>
        <p:sp>
          <p:nvSpPr>
            <p:cNvPr id="15" name="Tekstvak 29">
              <a:extLst>
                <a:ext uri="{FF2B5EF4-FFF2-40B4-BE49-F238E27FC236}">
                  <a16:creationId xmlns:a16="http://schemas.microsoft.com/office/drawing/2014/main" id="{6AF70E2E-6806-B984-BCBC-B7E706DDAC5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29929" y="2238045"/>
              <a:ext cx="516487" cy="246221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Sales</a:t>
              </a:r>
            </a:p>
          </p:txBody>
        </p:sp>
        <p:sp>
          <p:nvSpPr>
            <p:cNvPr id="17" name="Tekstvak 30">
              <a:extLst>
                <a:ext uri="{FF2B5EF4-FFF2-40B4-BE49-F238E27FC236}">
                  <a16:creationId xmlns:a16="http://schemas.microsoft.com/office/drawing/2014/main" id="{7FC196F4-7FFA-8988-DAFC-0989D88419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02853" y="2928192"/>
              <a:ext cx="859530" cy="246221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Operations</a:t>
              </a:r>
            </a:p>
          </p:txBody>
        </p:sp>
      </p:grpSp>
      <p:sp>
        <p:nvSpPr>
          <p:cNvPr id="16" name="TextBox 54">
            <a:extLst>
              <a:ext uri="{FF2B5EF4-FFF2-40B4-BE49-F238E27FC236}">
                <a16:creationId xmlns:a16="http://schemas.microsoft.com/office/drawing/2014/main" id="{8A2DE45B-7CAA-DD26-8277-01023F28DF42}"/>
              </a:ext>
            </a:extLst>
          </p:cNvPr>
          <p:cNvSpPr txBox="1"/>
          <p:nvPr/>
        </p:nvSpPr>
        <p:spPr>
          <a:xfrm>
            <a:off x="3906393" y="3967523"/>
            <a:ext cx="104387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i="1" dirty="0">
                <a:solidFill>
                  <a:schemeClr val="accent1">
                    <a:lumMod val="50000"/>
                  </a:schemeClr>
                </a:solidFill>
              </a:rPr>
              <a:t>©Ron Meyer 2023</a:t>
            </a:r>
            <a:endParaRPr lang="en-US" sz="9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24485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05B47BEC59CA4B8089A6B4ED63D959" ma:contentTypeVersion="16" ma:contentTypeDescription="Een nieuw document maken." ma:contentTypeScope="" ma:versionID="aeb1e2d94d5f2f9a0f971c23b2fcbf48">
  <xsd:schema xmlns:xsd="http://www.w3.org/2001/XMLSchema" xmlns:xs="http://www.w3.org/2001/XMLSchema" xmlns:p="http://schemas.microsoft.com/office/2006/metadata/properties" xmlns:ns2="b6dd9602-987c-45f9-8f58-95feec566d02" xmlns:ns3="c0f3466e-627d-4c91-89ff-1af2ea1f7248" targetNamespace="http://schemas.microsoft.com/office/2006/metadata/properties" ma:root="true" ma:fieldsID="c72d0e5f25fea25a82d0c50b42eea117" ns2:_="" ns3:_="">
    <xsd:import namespace="b6dd9602-987c-45f9-8f58-95feec566d02"/>
    <xsd:import namespace="c0f3466e-627d-4c91-89ff-1af2ea1f724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d9602-987c-45f9-8f58-95feec566d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internalName="SharingHintHash" ma:readOnly="true">
      <xsd:simpleType>
        <xsd:restriction base="dms:Text"/>
      </xsd:simpleType>
    </xsd:element>
    <xsd:element name="TaxCatchAll" ma:index="19" nillable="true" ma:displayName="Taxonomy Catch All Column" ma:hidden="true" ma:list="{740a5829-827c-43e8-aec4-7e7c619df350}" ma:internalName="TaxCatchAll" ma:showField="CatchAllData" ma:web="b6dd9602-987c-45f9-8f58-95feec566d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f3466e-627d-4c91-89ff-1af2ea1f7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23dd1747-cedd-4371-a998-5119ce8508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dd9602-987c-45f9-8f58-95feec566d02" xsi:nil="true"/>
    <lcf76f155ced4ddcb4097134ff3c332f xmlns="c0f3466e-627d-4c91-89ff-1af2ea1f724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EB4DE67-A4AB-4107-A4FE-E01114C0576F}"/>
</file>

<file path=customXml/itemProps2.xml><?xml version="1.0" encoding="utf-8"?>
<ds:datastoreItem xmlns:ds="http://schemas.openxmlformats.org/officeDocument/2006/customXml" ds:itemID="{BDDAA19B-B274-4069-93B2-99D43F6AE47D}"/>
</file>

<file path=customXml/itemProps3.xml><?xml version="1.0" encoding="utf-8"?>
<ds:datastoreItem xmlns:ds="http://schemas.openxmlformats.org/officeDocument/2006/customXml" ds:itemID="{CD25DE7A-1D02-4E07-B61F-E219B067C128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1683</TotalTime>
  <Words>50</Words>
  <Application>Microsoft Office PowerPoint</Application>
  <PresentationFormat>Custom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Meyer</dc:creator>
  <cp:lastModifiedBy>Ron Meyer</cp:lastModifiedBy>
  <cp:revision>9</cp:revision>
  <dcterms:created xsi:type="dcterms:W3CDTF">2021-12-07T10:47:09Z</dcterms:created>
  <dcterms:modified xsi:type="dcterms:W3CDTF">2025-04-16T11:26:16Z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0x0101003105B47BEC59CA4B8089A6B4ED63D959</vt:lpwstr>
  </property>
</Properties>
</file>