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FFF"/>
    <a:srgbClr val="2980FF"/>
    <a:srgbClr val="0066FF"/>
    <a:srgbClr val="003FC7"/>
    <a:srgbClr val="003399"/>
    <a:srgbClr val="CDDEFF"/>
    <a:srgbClr val="81ABFF"/>
    <a:srgbClr val="C1D4FF"/>
    <a:srgbClr val="001F5C"/>
    <a:srgbClr val="002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22332D-ED53-BE44-A390-DD6236A4FBFC}"/>
              </a:ext>
            </a:extLst>
          </p:cNvPr>
          <p:cNvGrpSpPr/>
          <p:nvPr/>
        </p:nvGrpSpPr>
        <p:grpSpPr>
          <a:xfrm>
            <a:off x="113029" y="-759577"/>
            <a:ext cx="8640762" cy="5759450"/>
            <a:chOff x="252413" y="693738"/>
            <a:chExt cx="8640762" cy="5759450"/>
          </a:xfrm>
        </p:grpSpPr>
        <p:grpSp>
          <p:nvGrpSpPr>
            <p:cNvPr id="118" name="Groep 59">
              <a:extLst>
                <a:ext uri="{FF2B5EF4-FFF2-40B4-BE49-F238E27FC236}">
                  <a16:creationId xmlns:a16="http://schemas.microsoft.com/office/drawing/2014/main" id="{441D66C4-B19C-21AF-9755-F14A3BAB4F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413" y="693738"/>
              <a:ext cx="8640762" cy="5759450"/>
              <a:chOff x="179512" y="692695"/>
              <a:chExt cx="8640000" cy="5760000"/>
            </a:xfrm>
          </p:grpSpPr>
          <p:sp>
            <p:nvSpPr>
              <p:cNvPr id="120" name="Oval 8">
                <a:extLst>
                  <a:ext uri="{FF2B5EF4-FFF2-40B4-BE49-F238E27FC236}">
                    <a16:creationId xmlns:a16="http://schemas.microsoft.com/office/drawing/2014/main" id="{1FB095B9-076B-1531-9DD0-4DA80F758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512" y="692695"/>
                <a:ext cx="8640000" cy="5760000"/>
              </a:xfrm>
              <a:prstGeom prst="ellipse">
                <a:avLst/>
              </a:prstGeom>
              <a:solidFill>
                <a:srgbClr val="002570"/>
              </a:solidFill>
              <a:ln w="9525">
                <a:noFill/>
                <a:round/>
                <a:headEnd/>
                <a:tailEnd/>
              </a:ln>
              <a:scene3d>
                <a:camera prst="perspectiveRelaxedModerately"/>
                <a:lightRig rig="harsh" dir="t"/>
              </a:scene3d>
              <a:sp3d extrusionH="430200" contourW="12700" prstMaterial="flat">
                <a:bevelT w="13500" h="13500" prst="angle"/>
                <a:bevelB w="13500" h="13500" prst="angle"/>
                <a:extrusionClr>
                  <a:srgbClr val="001E5F">
                    <a:lumMod val="90000"/>
                    <a:lumOff val="10000"/>
                  </a:srgbClr>
                </a:extrusionClr>
                <a:contourClr>
                  <a:srgbClr val="002570">
                    <a:lumMod val="60000"/>
                    <a:lumOff val="40000"/>
                  </a:srgbClr>
                </a:contourClr>
              </a:sp3d>
            </p:spPr>
            <p:txBody>
              <a:bodyPr wrap="none" anchor="ctr">
                <a:flatTx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400" b="0" i="1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Tekstvak 28">
                <a:extLst>
                  <a:ext uri="{FF2B5EF4-FFF2-40B4-BE49-F238E27FC236}">
                    <a16:creationId xmlns:a16="http://schemas.microsoft.com/office/drawing/2014/main" id="{7AE3BEB3-AFDD-DDB7-9006-8760AF625C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7566" y="1588131"/>
                <a:ext cx="2296910" cy="400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A7E">
                        <a:lumMod val="20000"/>
                        <a:lumOff val="80000"/>
                      </a:srgb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Control Activities</a:t>
                </a:r>
              </a:p>
            </p:txBody>
          </p:sp>
          <p:sp>
            <p:nvSpPr>
              <p:cNvPr id="122" name="Tekstvak 44">
                <a:extLst>
                  <a:ext uri="{FF2B5EF4-FFF2-40B4-BE49-F238E27FC236}">
                    <a16:creationId xmlns:a16="http://schemas.microsoft.com/office/drawing/2014/main" id="{CBAD52A3-F62A-032B-14B4-EDE6FBC98E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838" y="2513108"/>
                <a:ext cx="8675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Business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Planning</a:t>
                </a:r>
              </a:p>
            </p:txBody>
          </p:sp>
          <p:sp>
            <p:nvSpPr>
              <p:cNvPr id="123" name="Tekstvak 46">
                <a:extLst>
                  <a:ext uri="{FF2B5EF4-FFF2-40B4-BE49-F238E27FC236}">
                    <a16:creationId xmlns:a16="http://schemas.microsoft.com/office/drawing/2014/main" id="{E69D7FC6-CC43-603A-EBC8-69883F67D6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002" y="4276126"/>
                <a:ext cx="11239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Performance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Management</a:t>
                </a:r>
              </a:p>
            </p:txBody>
          </p:sp>
          <p:sp>
            <p:nvSpPr>
              <p:cNvPr id="124" name="Tekstvak 47">
                <a:extLst>
                  <a:ext uri="{FF2B5EF4-FFF2-40B4-BE49-F238E27FC236}">
                    <a16:creationId xmlns:a16="http://schemas.microsoft.com/office/drawing/2014/main" id="{936DE52C-94D8-B285-42A6-A1BDA0E1E9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409" y="3342137"/>
                <a:ext cx="1125538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Risk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Management</a:t>
                </a:r>
              </a:p>
            </p:txBody>
          </p:sp>
          <p:sp>
            <p:nvSpPr>
              <p:cNvPr id="125" name="Tekstvak 48">
                <a:extLst>
                  <a:ext uri="{FF2B5EF4-FFF2-40B4-BE49-F238E27FC236}">
                    <a16:creationId xmlns:a16="http://schemas.microsoft.com/office/drawing/2014/main" id="{860FD516-1D59-2A07-86F6-5E8062532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9256" y="2574231"/>
                <a:ext cx="1073150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Corporate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Governance</a:t>
                </a:r>
              </a:p>
            </p:txBody>
          </p:sp>
          <p:sp>
            <p:nvSpPr>
              <p:cNvPr id="126" name="Tekstvak 51">
                <a:extLst>
                  <a:ext uri="{FF2B5EF4-FFF2-40B4-BE49-F238E27FC236}">
                    <a16:creationId xmlns:a16="http://schemas.microsoft.com/office/drawing/2014/main" id="{F58E4696-D342-64A9-7076-CA1A01DF52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92289" y="1857081"/>
                <a:ext cx="1149574" cy="461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Business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Development</a:t>
                </a:r>
              </a:p>
            </p:txBody>
          </p:sp>
          <p:sp>
            <p:nvSpPr>
              <p:cNvPr id="127" name="Tekstvak 52">
                <a:extLst>
                  <a:ext uri="{FF2B5EF4-FFF2-40B4-BE49-F238E27FC236}">
                    <a16:creationId xmlns:a16="http://schemas.microsoft.com/office/drawing/2014/main" id="{27661A96-C78B-4C7F-7F54-B5415C006D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84379" y="5625489"/>
                <a:ext cx="1506538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Business Process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Improvement</a:t>
                </a:r>
              </a:p>
            </p:txBody>
          </p:sp>
          <p:sp>
            <p:nvSpPr>
              <p:cNvPr id="128" name="Tekstvak 53">
                <a:extLst>
                  <a:ext uri="{FF2B5EF4-FFF2-40B4-BE49-F238E27FC236}">
                    <a16:creationId xmlns:a16="http://schemas.microsoft.com/office/drawing/2014/main" id="{F3E5BF05-0AE2-D5A1-DC6C-F0AF5991D2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3354" y="5074397"/>
                <a:ext cx="114935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Organization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Development</a:t>
                </a:r>
              </a:p>
            </p:txBody>
          </p:sp>
          <p:sp>
            <p:nvSpPr>
              <p:cNvPr id="129" name="Tekstvak 55">
                <a:extLst>
                  <a:ext uri="{FF2B5EF4-FFF2-40B4-BE49-F238E27FC236}">
                    <a16:creationId xmlns:a16="http://schemas.microsoft.com/office/drawing/2014/main" id="{2BBC46EA-9AE4-EF9A-A9A7-3CB340D1F6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0180" y="1888935"/>
                <a:ext cx="1433512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Corporate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Communications</a:t>
                </a:r>
              </a:p>
            </p:txBody>
          </p:sp>
          <p:sp>
            <p:nvSpPr>
              <p:cNvPr id="130" name="Tekstvak 56">
                <a:extLst>
                  <a:ext uri="{FF2B5EF4-FFF2-40B4-BE49-F238E27FC236}">
                    <a16:creationId xmlns:a16="http://schemas.microsoft.com/office/drawing/2014/main" id="{F12DEEB8-A433-CD8E-2496-1A91BB2812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0192" y="5642496"/>
                <a:ext cx="1343328" cy="461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Safety, Health &amp;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Environment</a:t>
                </a:r>
              </a:p>
            </p:txBody>
          </p:sp>
          <p:sp>
            <p:nvSpPr>
              <p:cNvPr id="131" name="Tekstvak 49">
                <a:extLst>
                  <a:ext uri="{FF2B5EF4-FFF2-40B4-BE49-F238E27FC236}">
                    <a16:creationId xmlns:a16="http://schemas.microsoft.com/office/drawing/2014/main" id="{33CF9A74-2B79-FC32-708A-19D0F7E537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4605" y="3417043"/>
                <a:ext cx="1055687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Legal &amp;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Compliance</a:t>
                </a:r>
              </a:p>
            </p:txBody>
          </p:sp>
          <p:sp>
            <p:nvSpPr>
              <p:cNvPr id="132" name="Tekstvak 54">
                <a:extLst>
                  <a:ext uri="{FF2B5EF4-FFF2-40B4-BE49-F238E27FC236}">
                    <a16:creationId xmlns:a16="http://schemas.microsoft.com/office/drawing/2014/main" id="{D599D396-F9EE-CE44-BCA7-C90B15C4A6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65490" y="4322717"/>
                <a:ext cx="112553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Quality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Management</a:t>
                </a:r>
              </a:p>
            </p:txBody>
          </p:sp>
        </p:grpSp>
        <p:sp>
          <p:nvSpPr>
            <p:cNvPr id="119" name="Tekstvak 44">
              <a:extLst>
                <a:ext uri="{FF2B5EF4-FFF2-40B4-BE49-F238E27FC236}">
                  <a16:creationId xmlns:a16="http://schemas.microsoft.com/office/drawing/2014/main" id="{7BAB71CD-1F73-4389-46E7-733A44C4B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8032" y="5070992"/>
              <a:ext cx="11865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Sustainability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>
                  <a:solidFill>
                    <a:srgbClr val="FFFFFF"/>
                  </a:solidFill>
                </a:rPr>
                <a:t>Management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3" name="Groep 58">
            <a:extLst>
              <a:ext uri="{FF2B5EF4-FFF2-40B4-BE49-F238E27FC236}">
                <a16:creationId xmlns:a16="http://schemas.microsoft.com/office/drawing/2014/main" id="{FE26FDBD-F02F-93A9-9248-644F8CD1F227}"/>
              </a:ext>
            </a:extLst>
          </p:cNvPr>
          <p:cNvGrpSpPr>
            <a:grpSpLocks/>
          </p:cNvGrpSpPr>
          <p:nvPr/>
        </p:nvGrpSpPr>
        <p:grpSpPr bwMode="auto">
          <a:xfrm>
            <a:off x="1373504" y="175460"/>
            <a:ext cx="6119812" cy="4140200"/>
            <a:chOff x="1476336" y="1629280"/>
            <a:chExt cx="6120000" cy="4320000"/>
          </a:xfrm>
        </p:grpSpPr>
        <p:sp>
          <p:nvSpPr>
            <p:cNvPr id="134" name="Oval 8">
              <a:extLst>
                <a:ext uri="{FF2B5EF4-FFF2-40B4-BE49-F238E27FC236}">
                  <a16:creationId xmlns:a16="http://schemas.microsoft.com/office/drawing/2014/main" id="{B1F6E398-BDF3-0788-D697-216D4B663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36" y="1629280"/>
              <a:ext cx="6120000" cy="4320000"/>
            </a:xfrm>
            <a:prstGeom prst="ellipse">
              <a:avLst/>
            </a:prstGeom>
            <a:solidFill>
              <a:srgbClr val="0038B4"/>
            </a:solidFill>
            <a:ln w="9525">
              <a:round/>
              <a:headEnd/>
              <a:tailEnd/>
            </a:ln>
            <a:scene3d>
              <a:camera prst="perspectiveRelaxedModerately"/>
              <a:lightRig rig="morning" dir="t"/>
            </a:scene3d>
            <a:sp3d contourW="12700" prstMaterial="flat">
              <a:bevelT w="0" h="0" prst="angle"/>
              <a:bevelB w="0" h="0" prst="angle"/>
              <a:extrusionClr>
                <a:srgbClr val="002570">
                  <a:lumMod val="60000"/>
                  <a:lumOff val="40000"/>
                </a:srgbClr>
              </a:extrusionClr>
              <a:contourClr>
                <a:srgbClr val="001E5F">
                  <a:lumMod val="75000"/>
                  <a:lumOff val="25000"/>
                </a:srgbClr>
              </a:contourClr>
            </a:sp3d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400" b="0" i="1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35" name="Tekstvak 41">
              <a:extLst>
                <a:ext uri="{FF2B5EF4-FFF2-40B4-BE49-F238E27FC236}">
                  <a16:creationId xmlns:a16="http://schemas.microsoft.com/office/drawing/2014/main" id="{920B7F5D-6D0B-4119-040A-2D045A95E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8028" y="4089816"/>
              <a:ext cx="771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People</a:t>
              </a:r>
            </a:p>
          </p:txBody>
        </p:sp>
        <p:sp>
          <p:nvSpPr>
            <p:cNvPr id="136" name="Tekstvak 42">
              <a:extLst>
                <a:ext uri="{FF2B5EF4-FFF2-40B4-BE49-F238E27FC236}">
                  <a16:creationId xmlns:a16="http://schemas.microsoft.com/office/drawing/2014/main" id="{B2893B6C-8AF5-5A8C-59EC-BDCC8D878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7886" y="5057194"/>
              <a:ext cx="12906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Procurement</a:t>
              </a:r>
            </a:p>
          </p:txBody>
        </p:sp>
        <p:sp>
          <p:nvSpPr>
            <p:cNvPr id="137" name="Tekstvak 38">
              <a:extLst>
                <a:ext uri="{FF2B5EF4-FFF2-40B4-BE49-F238E27FC236}">
                  <a16:creationId xmlns:a16="http://schemas.microsoft.com/office/drawing/2014/main" id="{B9E4E85B-38B7-0B30-D807-C3D1BAA24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116" y="5038739"/>
              <a:ext cx="1173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Technology</a:t>
              </a:r>
            </a:p>
          </p:txBody>
        </p:sp>
        <p:sp>
          <p:nvSpPr>
            <p:cNvPr id="138" name="Tekstvak 43">
              <a:extLst>
                <a:ext uri="{FF2B5EF4-FFF2-40B4-BE49-F238E27FC236}">
                  <a16:creationId xmlns:a16="http://schemas.microsoft.com/office/drawing/2014/main" id="{683C6C3F-9CC5-41BD-6C38-8583D8881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0270" y="2898192"/>
              <a:ext cx="860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Finance</a:t>
              </a:r>
            </a:p>
          </p:txBody>
        </p:sp>
        <p:sp>
          <p:nvSpPr>
            <p:cNvPr id="139" name="Tekstvak 27">
              <a:extLst>
                <a:ext uri="{FF2B5EF4-FFF2-40B4-BE49-F238E27FC236}">
                  <a16:creationId xmlns:a16="http://schemas.microsoft.com/office/drawing/2014/main" id="{A3B440F5-4246-E023-15C7-AF05294EA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061" y="2308870"/>
              <a:ext cx="2368157" cy="41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0" cap="none" spc="0" normalizeH="0" baseline="0" noProof="0" dirty="0">
                  <a:ln>
                    <a:noFill/>
                  </a:ln>
                  <a:solidFill>
                    <a:srgbClr val="002A7E">
                      <a:lumMod val="20000"/>
                      <a:lumOff val="8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Support Activities</a:t>
              </a:r>
            </a:p>
          </p:txBody>
        </p:sp>
        <p:sp>
          <p:nvSpPr>
            <p:cNvPr id="140" name="Tekstvak 39">
              <a:extLst>
                <a:ext uri="{FF2B5EF4-FFF2-40B4-BE49-F238E27FC236}">
                  <a16:creationId xmlns:a16="http://schemas.microsoft.com/office/drawing/2014/main" id="{16F44CCF-962A-58AB-F02B-AA8752BD5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6529" y="2916471"/>
              <a:ext cx="1168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Information</a:t>
              </a:r>
            </a:p>
          </p:txBody>
        </p:sp>
        <p:sp>
          <p:nvSpPr>
            <p:cNvPr id="141" name="Tekstvak 40">
              <a:extLst>
                <a:ext uri="{FF2B5EF4-FFF2-40B4-BE49-F238E27FC236}">
                  <a16:creationId xmlns:a16="http://schemas.microsoft.com/office/drawing/2014/main" id="{3176CA93-364C-AFAF-7798-FFE7077C6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2782" y="4115386"/>
              <a:ext cx="9493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Facilities</a:t>
              </a:r>
            </a:p>
          </p:txBody>
        </p:sp>
      </p:grpSp>
      <p:grpSp>
        <p:nvGrpSpPr>
          <p:cNvPr id="142" name="Groep 57">
            <a:extLst>
              <a:ext uri="{FF2B5EF4-FFF2-40B4-BE49-F238E27FC236}">
                <a16:creationId xmlns:a16="http://schemas.microsoft.com/office/drawing/2014/main" id="{8ACC2BD2-FC20-AA5F-7CBC-ECAC19F8E18F}"/>
              </a:ext>
            </a:extLst>
          </p:cNvPr>
          <p:cNvGrpSpPr>
            <a:grpSpLocks/>
          </p:cNvGrpSpPr>
          <p:nvPr/>
        </p:nvGrpSpPr>
        <p:grpSpPr bwMode="auto">
          <a:xfrm>
            <a:off x="2362516" y="1291473"/>
            <a:ext cx="4140200" cy="2160587"/>
            <a:chOff x="2483768" y="2853176"/>
            <a:chExt cx="4140000" cy="2160000"/>
          </a:xfrm>
          <a:solidFill>
            <a:srgbClr val="001E5F">
              <a:lumMod val="50000"/>
              <a:lumOff val="50000"/>
            </a:srgbClr>
          </a:solidFill>
        </p:grpSpPr>
        <p:grpSp>
          <p:nvGrpSpPr>
            <p:cNvPr id="143" name="Groep 23">
              <a:extLst>
                <a:ext uri="{FF2B5EF4-FFF2-40B4-BE49-F238E27FC236}">
                  <a16:creationId xmlns:a16="http://schemas.microsoft.com/office/drawing/2014/main" id="{BAA386C1-17B9-144F-6C37-9D19515186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3768" y="2853176"/>
              <a:ext cx="4140000" cy="2160000"/>
              <a:chOff x="2771800" y="2564904"/>
              <a:chExt cx="3888432" cy="2376264"/>
            </a:xfrm>
            <a:grpFill/>
          </p:grpSpPr>
          <p:sp>
            <p:nvSpPr>
              <p:cNvPr id="148" name="Oval 11">
                <a:extLst>
                  <a:ext uri="{FF2B5EF4-FFF2-40B4-BE49-F238E27FC236}">
                    <a16:creationId xmlns:a16="http://schemas.microsoft.com/office/drawing/2014/main" id="{33F0E806-83DA-5448-B53D-133364209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800" y="2564904"/>
                <a:ext cx="3888432" cy="237626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lIns="54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Customer</a:t>
                </a:r>
              </a:p>
            </p:txBody>
          </p:sp>
          <p:sp>
            <p:nvSpPr>
              <p:cNvPr id="149" name="Oval 11">
                <a:extLst>
                  <a:ext uri="{FF2B5EF4-FFF2-40B4-BE49-F238E27FC236}">
                    <a16:creationId xmlns:a16="http://schemas.microsoft.com/office/drawing/2014/main" id="{5AA8DFA4-C73B-BF0E-23C2-A8EAEFC3E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5936" y="3392996"/>
                <a:ext cx="1440160" cy="720080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lIns="540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1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Customer</a:t>
                </a:r>
              </a:p>
            </p:txBody>
          </p:sp>
        </p:grpSp>
        <p:sp>
          <p:nvSpPr>
            <p:cNvPr id="144" name="Tekstvak 31">
              <a:extLst>
                <a:ext uri="{FF2B5EF4-FFF2-40B4-BE49-F238E27FC236}">
                  <a16:creationId xmlns:a16="http://schemas.microsoft.com/office/drawing/2014/main" id="{96E1621C-C093-EFF3-4862-CFF9A68BB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8492" y="3768725"/>
              <a:ext cx="1154427" cy="338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Marketing</a:t>
              </a:r>
            </a:p>
          </p:txBody>
        </p:sp>
        <p:sp>
          <p:nvSpPr>
            <p:cNvPr id="145" name="Tekstvak 26">
              <a:extLst>
                <a:ext uri="{FF2B5EF4-FFF2-40B4-BE49-F238E27FC236}">
                  <a16:creationId xmlns:a16="http://schemas.microsoft.com/office/drawing/2014/main" id="{5C2F81D3-3133-D29D-D53E-FA3686F3E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4574" y="3100958"/>
              <a:ext cx="2338388" cy="400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1" u="none" strike="noStrike" kern="0" cap="none" spc="0" normalizeH="0" baseline="0" noProof="0" dirty="0">
                  <a:ln>
                    <a:noFill/>
                  </a:ln>
                  <a:solidFill>
                    <a:srgbClr val="002A7E">
                      <a:lumMod val="20000"/>
                      <a:lumOff val="8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Primary Activities</a:t>
              </a:r>
            </a:p>
          </p:txBody>
        </p:sp>
        <p:sp>
          <p:nvSpPr>
            <p:cNvPr id="146" name="Tekstvak 29">
              <a:extLst>
                <a:ext uri="{FF2B5EF4-FFF2-40B4-BE49-F238E27FC236}">
                  <a16:creationId xmlns:a16="http://schemas.microsoft.com/office/drawing/2014/main" id="{0B59BCEA-7D09-9ABA-6503-8CB4DE217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9242" y="3799491"/>
              <a:ext cx="720034" cy="338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Sales</a:t>
              </a:r>
            </a:p>
          </p:txBody>
        </p:sp>
        <p:sp>
          <p:nvSpPr>
            <p:cNvPr id="147" name="Tekstvak 30">
              <a:extLst>
                <a:ext uri="{FF2B5EF4-FFF2-40B4-BE49-F238E27FC236}">
                  <a16:creationId xmlns:a16="http://schemas.microsoft.com/office/drawing/2014/main" id="{D1D59EF8-4669-ECB3-D7CE-BFB50878D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9653" y="4489450"/>
              <a:ext cx="1268235" cy="338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Operations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9C86063-366A-3652-AD7C-E20D3131C246}"/>
              </a:ext>
            </a:extLst>
          </p:cNvPr>
          <p:cNvSpPr txBox="1"/>
          <p:nvPr/>
        </p:nvSpPr>
        <p:spPr>
          <a:xfrm>
            <a:off x="3779895" y="3848510"/>
            <a:ext cx="1317668" cy="257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70" i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/>
              </a:rPr>
              <a:t>©Ron Meyer 2023</a:t>
            </a:r>
            <a:endParaRPr lang="en-US" sz="1070" dirty="0">
              <a:solidFill>
                <a:schemeClr val="tx2">
                  <a:lumMod val="20000"/>
                  <a:lumOff val="8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6BDB85-ACEC-437B-B637-34E67FBEAFC4}"/>
</file>

<file path=customXml/itemProps2.xml><?xml version="1.0" encoding="utf-8"?>
<ds:datastoreItem xmlns:ds="http://schemas.openxmlformats.org/officeDocument/2006/customXml" ds:itemID="{1205E902-0470-49B3-834E-FFC995C49C4B}"/>
</file>

<file path=customXml/itemProps3.xml><?xml version="1.0" encoding="utf-8"?>
<ds:datastoreItem xmlns:ds="http://schemas.openxmlformats.org/officeDocument/2006/customXml" ds:itemID="{92EC2C30-4FF1-4462-A0E7-32A7AB4B27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50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7</cp:revision>
  <dcterms:created xsi:type="dcterms:W3CDTF">2021-12-07T10:47:09Z</dcterms:created>
  <dcterms:modified xsi:type="dcterms:W3CDTF">2025-04-16T12:21:40Z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