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8" r:id="rId2"/>
  </p:sldIdLst>
  <p:sldSz cx="4967288" cy="4967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A664C3-0E5D-4B00-890B-A42C3F4E2108}" v="1" dt="2025-04-16T14:59:31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5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E6A664C3-0E5D-4B00-890B-A42C3F4E2108}"/>
    <pc:docChg chg="modSld">
      <pc:chgData name="Ron Meyer" userId="65e0fe92-5782-4809-b035-4f1ab31a5557" providerId="ADAL" clId="{E6A664C3-0E5D-4B00-890B-A42C3F4E2108}" dt="2025-04-16T14:59:31.354" v="0" actId="164"/>
      <pc:docMkLst>
        <pc:docMk/>
      </pc:docMkLst>
      <pc:sldChg chg="addSp modSp modAnim">
        <pc:chgData name="Ron Meyer" userId="65e0fe92-5782-4809-b035-4f1ab31a5557" providerId="ADAL" clId="{E6A664C3-0E5D-4B00-890B-A42C3F4E2108}" dt="2025-04-16T14:59:31.354" v="0" actId="164"/>
        <pc:sldMkLst>
          <pc:docMk/>
          <pc:sldMk cId="2804227691" sldId="258"/>
        </pc:sldMkLst>
        <pc:spChg chg="mod">
          <ac:chgData name="Ron Meyer" userId="65e0fe92-5782-4809-b035-4f1ab31a5557" providerId="ADAL" clId="{E6A664C3-0E5D-4B00-890B-A42C3F4E2108}" dt="2025-04-16T14:59:31.354" v="0" actId="164"/>
          <ac:spMkLst>
            <pc:docMk/>
            <pc:sldMk cId="2804227691" sldId="258"/>
            <ac:spMk id="97" creationId="{DCD6AC92-CAA3-4D91-8DED-C53807EFAF8E}"/>
          </ac:spMkLst>
        </pc:spChg>
        <pc:spChg chg="mod">
          <ac:chgData name="Ron Meyer" userId="65e0fe92-5782-4809-b035-4f1ab31a5557" providerId="ADAL" clId="{E6A664C3-0E5D-4B00-890B-A42C3F4E2108}" dt="2025-04-16T14:59:31.354" v="0" actId="164"/>
          <ac:spMkLst>
            <pc:docMk/>
            <pc:sldMk cId="2804227691" sldId="258"/>
            <ac:spMk id="181" creationId="{207BEC92-57AF-B5E7-0E22-F0DCC0348B76}"/>
          </ac:spMkLst>
        </pc:spChg>
        <pc:grpChg chg="add mod">
          <ac:chgData name="Ron Meyer" userId="65e0fe92-5782-4809-b035-4f1ab31a5557" providerId="ADAL" clId="{E6A664C3-0E5D-4B00-890B-A42C3F4E2108}" dt="2025-04-16T14:59:31.354" v="0" actId="164"/>
          <ac:grpSpMkLst>
            <pc:docMk/>
            <pc:sldMk cId="2804227691" sldId="258"/>
            <ac:grpSpMk id="2" creationId="{0BFD4B8B-8DF7-6D36-8437-85C38F8B761A}"/>
          </ac:grpSpMkLst>
        </pc:grpChg>
        <pc:grpChg chg="mod">
          <ac:chgData name="Ron Meyer" userId="65e0fe92-5782-4809-b035-4f1ab31a5557" providerId="ADAL" clId="{E6A664C3-0E5D-4B00-890B-A42C3F4E2108}" dt="2025-04-16T14:59:31.354" v="0" actId="164"/>
          <ac:grpSpMkLst>
            <pc:docMk/>
            <pc:sldMk cId="2804227691" sldId="258"/>
            <ac:grpSpMk id="98" creationId="{7DE637A2-FA87-EC46-16F4-5B3AD78EC282}"/>
          </ac:grpSpMkLst>
        </pc:grpChg>
        <pc:grpChg chg="mod">
          <ac:chgData name="Ron Meyer" userId="65e0fe92-5782-4809-b035-4f1ab31a5557" providerId="ADAL" clId="{E6A664C3-0E5D-4B00-890B-A42C3F4E2108}" dt="2025-04-16T14:59:31.354" v="0" actId="164"/>
          <ac:grpSpMkLst>
            <pc:docMk/>
            <pc:sldMk cId="2804227691" sldId="258"/>
            <ac:grpSpMk id="118" creationId="{72C2EE5C-04A6-3A85-80C8-407EA58D3764}"/>
          </ac:grpSpMkLst>
        </pc:grpChg>
        <pc:grpChg chg="mod">
          <ac:chgData name="Ron Meyer" userId="65e0fe92-5782-4809-b035-4f1ab31a5557" providerId="ADAL" clId="{E6A664C3-0E5D-4B00-890B-A42C3F4E2108}" dt="2025-04-16T14:59:31.354" v="0" actId="164"/>
          <ac:grpSpMkLst>
            <pc:docMk/>
            <pc:sldMk cId="2804227691" sldId="258"/>
            <ac:grpSpMk id="139" creationId="{DF6F28E8-4E5A-7712-F1E4-F5D8D36ED127}"/>
          </ac:grpSpMkLst>
        </pc:grpChg>
        <pc:grpChg chg="mod">
          <ac:chgData name="Ron Meyer" userId="65e0fe92-5782-4809-b035-4f1ab31a5557" providerId="ADAL" clId="{E6A664C3-0E5D-4B00-890B-A42C3F4E2108}" dt="2025-04-16T14:59:31.354" v="0" actId="164"/>
          <ac:grpSpMkLst>
            <pc:docMk/>
            <pc:sldMk cId="2804227691" sldId="258"/>
            <ac:grpSpMk id="160" creationId="{CE11E529-1DCB-B81B-F163-715C3F838733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547" y="812934"/>
            <a:ext cx="4222195" cy="1729352"/>
          </a:xfrm>
        </p:spPr>
        <p:txBody>
          <a:bodyPr anchor="b"/>
          <a:lstStyle>
            <a:lvl1pPr algn="ctr">
              <a:defRPr sz="3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911" y="2608976"/>
            <a:ext cx="3725466" cy="1199278"/>
          </a:xfrm>
        </p:spPr>
        <p:txBody>
          <a:bodyPr/>
          <a:lstStyle>
            <a:lvl1pPr marL="0" indent="0" algn="ctr">
              <a:buNone/>
              <a:defRPr sz="1304"/>
            </a:lvl1pPr>
            <a:lvl2pPr marL="248351" indent="0" algn="ctr">
              <a:buNone/>
              <a:defRPr sz="1086"/>
            </a:lvl2pPr>
            <a:lvl3pPr marL="496702" indent="0" algn="ctr">
              <a:buNone/>
              <a:defRPr sz="978"/>
            </a:lvl3pPr>
            <a:lvl4pPr marL="745053" indent="0" algn="ctr">
              <a:buNone/>
              <a:defRPr sz="869"/>
            </a:lvl4pPr>
            <a:lvl5pPr marL="993404" indent="0" algn="ctr">
              <a:buNone/>
              <a:defRPr sz="869"/>
            </a:lvl5pPr>
            <a:lvl6pPr marL="1241755" indent="0" algn="ctr">
              <a:buNone/>
              <a:defRPr sz="869"/>
            </a:lvl6pPr>
            <a:lvl7pPr marL="1490106" indent="0" algn="ctr">
              <a:buNone/>
              <a:defRPr sz="869"/>
            </a:lvl7pPr>
            <a:lvl8pPr marL="1738457" indent="0" algn="ctr">
              <a:buNone/>
              <a:defRPr sz="869"/>
            </a:lvl8pPr>
            <a:lvl9pPr marL="1986808" indent="0" algn="ctr">
              <a:buNone/>
              <a:defRPr sz="8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076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2062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54716" y="264462"/>
            <a:ext cx="1071071" cy="42095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501" y="264462"/>
            <a:ext cx="3151123" cy="42095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145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47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914" y="1238374"/>
            <a:ext cx="4284286" cy="2066253"/>
          </a:xfrm>
        </p:spPr>
        <p:txBody>
          <a:bodyPr anchor="b"/>
          <a:lstStyle>
            <a:lvl1pPr>
              <a:defRPr sz="3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914" y="3324175"/>
            <a:ext cx="4284286" cy="1086594"/>
          </a:xfrm>
        </p:spPr>
        <p:txBody>
          <a:bodyPr/>
          <a:lstStyle>
            <a:lvl1pPr marL="0" indent="0">
              <a:buNone/>
              <a:defRPr sz="1304">
                <a:solidFill>
                  <a:schemeClr val="tx1"/>
                </a:solidFill>
              </a:defRPr>
            </a:lvl1pPr>
            <a:lvl2pPr marL="248351" indent="0">
              <a:buNone/>
              <a:defRPr sz="1086">
                <a:solidFill>
                  <a:schemeClr val="tx1">
                    <a:tint val="75000"/>
                  </a:schemeClr>
                </a:solidFill>
              </a:defRPr>
            </a:lvl2pPr>
            <a:lvl3pPr marL="496702" indent="0">
              <a:buNone/>
              <a:defRPr sz="978">
                <a:solidFill>
                  <a:schemeClr val="tx1">
                    <a:tint val="75000"/>
                  </a:schemeClr>
                </a:solidFill>
              </a:defRPr>
            </a:lvl3pPr>
            <a:lvl4pPr marL="745053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4pPr>
            <a:lvl5pPr marL="993404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5pPr>
            <a:lvl6pPr marL="1241755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6pPr>
            <a:lvl7pPr marL="1490106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7pPr>
            <a:lvl8pPr marL="1738457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8pPr>
            <a:lvl9pPr marL="1986808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5660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501" y="1322310"/>
            <a:ext cx="2111097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4690" y="1322310"/>
            <a:ext cx="2111097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529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264463"/>
            <a:ext cx="4284286" cy="960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149" y="1217676"/>
            <a:ext cx="2101395" cy="596764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351" indent="0">
              <a:buNone/>
              <a:defRPr sz="1086" b="1"/>
            </a:lvl2pPr>
            <a:lvl3pPr marL="496702" indent="0">
              <a:buNone/>
              <a:defRPr sz="978" b="1"/>
            </a:lvl3pPr>
            <a:lvl4pPr marL="745053" indent="0">
              <a:buNone/>
              <a:defRPr sz="869" b="1"/>
            </a:lvl4pPr>
            <a:lvl5pPr marL="993404" indent="0">
              <a:buNone/>
              <a:defRPr sz="869" b="1"/>
            </a:lvl5pPr>
            <a:lvl6pPr marL="1241755" indent="0">
              <a:buNone/>
              <a:defRPr sz="869" b="1"/>
            </a:lvl6pPr>
            <a:lvl7pPr marL="1490106" indent="0">
              <a:buNone/>
              <a:defRPr sz="869" b="1"/>
            </a:lvl7pPr>
            <a:lvl8pPr marL="1738457" indent="0">
              <a:buNone/>
              <a:defRPr sz="869" b="1"/>
            </a:lvl8pPr>
            <a:lvl9pPr marL="1986808" indent="0">
              <a:buNone/>
              <a:defRPr sz="8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149" y="1814440"/>
            <a:ext cx="2101395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14690" y="1217676"/>
            <a:ext cx="2111744" cy="596764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351" indent="0">
              <a:buNone/>
              <a:defRPr sz="1086" b="1"/>
            </a:lvl2pPr>
            <a:lvl3pPr marL="496702" indent="0">
              <a:buNone/>
              <a:defRPr sz="978" b="1"/>
            </a:lvl3pPr>
            <a:lvl4pPr marL="745053" indent="0">
              <a:buNone/>
              <a:defRPr sz="869" b="1"/>
            </a:lvl4pPr>
            <a:lvl5pPr marL="993404" indent="0">
              <a:buNone/>
              <a:defRPr sz="869" b="1"/>
            </a:lvl5pPr>
            <a:lvl6pPr marL="1241755" indent="0">
              <a:buNone/>
              <a:defRPr sz="869" b="1"/>
            </a:lvl6pPr>
            <a:lvl7pPr marL="1490106" indent="0">
              <a:buNone/>
              <a:defRPr sz="869" b="1"/>
            </a:lvl7pPr>
            <a:lvl8pPr marL="1738457" indent="0">
              <a:buNone/>
              <a:defRPr sz="869" b="1"/>
            </a:lvl8pPr>
            <a:lvl9pPr marL="1986808" indent="0">
              <a:buNone/>
              <a:defRPr sz="8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14690" y="1814440"/>
            <a:ext cx="2111744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2703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391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85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331152"/>
            <a:ext cx="1602080" cy="1159034"/>
          </a:xfrm>
        </p:spPr>
        <p:txBody>
          <a:bodyPr anchor="b"/>
          <a:lstStyle>
            <a:lvl1pPr>
              <a:defRPr sz="1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1744" y="715199"/>
            <a:ext cx="2514690" cy="3529994"/>
          </a:xfrm>
        </p:spPr>
        <p:txBody>
          <a:bodyPr/>
          <a:lstStyle>
            <a:lvl1pPr>
              <a:defRPr sz="1738"/>
            </a:lvl1pPr>
            <a:lvl2pPr>
              <a:defRPr sz="1521"/>
            </a:lvl2pPr>
            <a:lvl3pPr>
              <a:defRPr sz="1304"/>
            </a:lvl3pPr>
            <a:lvl4pPr>
              <a:defRPr sz="1086"/>
            </a:lvl4pPr>
            <a:lvl5pPr>
              <a:defRPr sz="1086"/>
            </a:lvl5pPr>
            <a:lvl6pPr>
              <a:defRPr sz="1086"/>
            </a:lvl6pPr>
            <a:lvl7pPr>
              <a:defRPr sz="1086"/>
            </a:lvl7pPr>
            <a:lvl8pPr>
              <a:defRPr sz="1086"/>
            </a:lvl8pPr>
            <a:lvl9pPr>
              <a:defRPr sz="1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148" y="1490186"/>
            <a:ext cx="1602080" cy="2760755"/>
          </a:xfrm>
        </p:spPr>
        <p:txBody>
          <a:bodyPr/>
          <a:lstStyle>
            <a:lvl1pPr marL="0" indent="0">
              <a:buNone/>
              <a:defRPr sz="869"/>
            </a:lvl1pPr>
            <a:lvl2pPr marL="248351" indent="0">
              <a:buNone/>
              <a:defRPr sz="760"/>
            </a:lvl2pPr>
            <a:lvl3pPr marL="496702" indent="0">
              <a:buNone/>
              <a:defRPr sz="652"/>
            </a:lvl3pPr>
            <a:lvl4pPr marL="745053" indent="0">
              <a:buNone/>
              <a:defRPr sz="543"/>
            </a:lvl4pPr>
            <a:lvl5pPr marL="993404" indent="0">
              <a:buNone/>
              <a:defRPr sz="543"/>
            </a:lvl5pPr>
            <a:lvl6pPr marL="1241755" indent="0">
              <a:buNone/>
              <a:defRPr sz="543"/>
            </a:lvl6pPr>
            <a:lvl7pPr marL="1490106" indent="0">
              <a:buNone/>
              <a:defRPr sz="543"/>
            </a:lvl7pPr>
            <a:lvl8pPr marL="1738457" indent="0">
              <a:buNone/>
              <a:defRPr sz="543"/>
            </a:lvl8pPr>
            <a:lvl9pPr marL="1986808" indent="0">
              <a:buNone/>
              <a:defRPr sz="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519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48" y="331152"/>
            <a:ext cx="1602080" cy="1159034"/>
          </a:xfrm>
        </p:spPr>
        <p:txBody>
          <a:bodyPr anchor="b"/>
          <a:lstStyle>
            <a:lvl1pPr>
              <a:defRPr sz="1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11744" y="715199"/>
            <a:ext cx="2514690" cy="3529994"/>
          </a:xfrm>
        </p:spPr>
        <p:txBody>
          <a:bodyPr anchor="t"/>
          <a:lstStyle>
            <a:lvl1pPr marL="0" indent="0">
              <a:buNone/>
              <a:defRPr sz="1738"/>
            </a:lvl1pPr>
            <a:lvl2pPr marL="248351" indent="0">
              <a:buNone/>
              <a:defRPr sz="1521"/>
            </a:lvl2pPr>
            <a:lvl3pPr marL="496702" indent="0">
              <a:buNone/>
              <a:defRPr sz="1304"/>
            </a:lvl3pPr>
            <a:lvl4pPr marL="745053" indent="0">
              <a:buNone/>
              <a:defRPr sz="1086"/>
            </a:lvl4pPr>
            <a:lvl5pPr marL="993404" indent="0">
              <a:buNone/>
              <a:defRPr sz="1086"/>
            </a:lvl5pPr>
            <a:lvl6pPr marL="1241755" indent="0">
              <a:buNone/>
              <a:defRPr sz="1086"/>
            </a:lvl6pPr>
            <a:lvl7pPr marL="1490106" indent="0">
              <a:buNone/>
              <a:defRPr sz="1086"/>
            </a:lvl7pPr>
            <a:lvl8pPr marL="1738457" indent="0">
              <a:buNone/>
              <a:defRPr sz="1086"/>
            </a:lvl8pPr>
            <a:lvl9pPr marL="1986808" indent="0">
              <a:buNone/>
              <a:defRPr sz="1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148" y="1490186"/>
            <a:ext cx="1602080" cy="2760755"/>
          </a:xfrm>
        </p:spPr>
        <p:txBody>
          <a:bodyPr/>
          <a:lstStyle>
            <a:lvl1pPr marL="0" indent="0">
              <a:buNone/>
              <a:defRPr sz="869"/>
            </a:lvl1pPr>
            <a:lvl2pPr marL="248351" indent="0">
              <a:buNone/>
              <a:defRPr sz="760"/>
            </a:lvl2pPr>
            <a:lvl3pPr marL="496702" indent="0">
              <a:buNone/>
              <a:defRPr sz="652"/>
            </a:lvl3pPr>
            <a:lvl4pPr marL="745053" indent="0">
              <a:buNone/>
              <a:defRPr sz="543"/>
            </a:lvl4pPr>
            <a:lvl5pPr marL="993404" indent="0">
              <a:buNone/>
              <a:defRPr sz="543"/>
            </a:lvl5pPr>
            <a:lvl6pPr marL="1241755" indent="0">
              <a:buNone/>
              <a:defRPr sz="543"/>
            </a:lvl6pPr>
            <a:lvl7pPr marL="1490106" indent="0">
              <a:buNone/>
              <a:defRPr sz="543"/>
            </a:lvl7pPr>
            <a:lvl8pPr marL="1738457" indent="0">
              <a:buNone/>
              <a:defRPr sz="543"/>
            </a:lvl8pPr>
            <a:lvl9pPr marL="1986808" indent="0">
              <a:buNone/>
              <a:defRPr sz="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089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1501" y="264463"/>
            <a:ext cx="4284286" cy="96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1501" y="1322310"/>
            <a:ext cx="4284286" cy="3151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1501" y="4603941"/>
            <a:ext cx="111764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5414" y="4603941"/>
            <a:ext cx="167646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8147" y="4603941"/>
            <a:ext cx="1117640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0793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496702" rtl="0" eaLnBrk="1" latinLnBrk="0" hangingPunct="1">
        <a:lnSpc>
          <a:spcPct val="90000"/>
        </a:lnSpc>
        <a:spcBef>
          <a:spcPct val="0"/>
        </a:spcBef>
        <a:buNone/>
        <a:defRPr sz="23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176" indent="-124176" algn="l" defTabSz="496702" rtl="0" eaLnBrk="1" latinLnBrk="0" hangingPunct="1">
        <a:lnSpc>
          <a:spcPct val="90000"/>
        </a:lnSpc>
        <a:spcBef>
          <a:spcPts val="543"/>
        </a:spcBef>
        <a:buFont typeface="Arial" panose="020B0604020202020204" pitchFamily="34" charset="0"/>
        <a:buChar char="•"/>
        <a:defRPr sz="1521" kern="1200">
          <a:solidFill>
            <a:schemeClr val="tx1"/>
          </a:solidFill>
          <a:latin typeface="+mn-lt"/>
          <a:ea typeface="+mn-ea"/>
          <a:cs typeface="+mn-cs"/>
        </a:defRPr>
      </a:lvl1pPr>
      <a:lvl2pPr marL="372527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304" kern="1200">
          <a:solidFill>
            <a:schemeClr val="tx1"/>
          </a:solidFill>
          <a:latin typeface="+mn-lt"/>
          <a:ea typeface="+mn-ea"/>
          <a:cs typeface="+mn-cs"/>
        </a:defRPr>
      </a:lvl2pPr>
      <a:lvl3pPr marL="620878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086" kern="1200">
          <a:solidFill>
            <a:schemeClr val="tx1"/>
          </a:solidFill>
          <a:latin typeface="+mn-lt"/>
          <a:ea typeface="+mn-ea"/>
          <a:cs typeface="+mn-cs"/>
        </a:defRPr>
      </a:lvl3pPr>
      <a:lvl4pPr marL="869229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1117580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365931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614282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862633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2110984" indent="-124176" algn="l" defTabSz="496702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1pPr>
      <a:lvl2pPr marL="248351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2pPr>
      <a:lvl3pPr marL="496702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3pPr>
      <a:lvl4pPr marL="745053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993404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241755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490106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738457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1986808" algn="l" defTabSz="496702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BFD4B8B-8DF7-6D36-8437-85C38F8B761A}"/>
              </a:ext>
            </a:extLst>
          </p:cNvPr>
          <p:cNvGrpSpPr/>
          <p:nvPr/>
        </p:nvGrpSpPr>
        <p:grpSpPr>
          <a:xfrm>
            <a:off x="107380" y="84114"/>
            <a:ext cx="4752528" cy="4788352"/>
            <a:chOff x="107380" y="84114"/>
            <a:chExt cx="4752528" cy="4788352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DCD6AC92-CAA3-4D91-8DED-C53807EFAF8E}"/>
                </a:ext>
              </a:extLst>
            </p:cNvPr>
            <p:cNvSpPr/>
            <p:nvPr/>
          </p:nvSpPr>
          <p:spPr bwMode="auto">
            <a:xfrm>
              <a:off x="1799644" y="1794290"/>
              <a:ext cx="1368000" cy="1368000"/>
            </a:xfrm>
            <a:prstGeom prst="rect">
              <a:avLst/>
            </a:prstGeom>
            <a:solidFill>
              <a:srgbClr val="001E5F">
                <a:lumMod val="90000"/>
                <a:lumOff val="1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Drill</a:t>
              </a:r>
              <a:r>
                <a:rPr kumimoji="0" lang="en-GB" sz="1600" b="1" i="0" u="none" strike="noStrike" kern="0" cap="none" spc="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Down</a:t>
              </a:r>
              <a:endPara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“What?”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Thinking about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200" kern="0">
                  <a:solidFill>
                    <a:srgbClr val="FFFFFF"/>
                  </a:solidFill>
                  <a:latin typeface="Arial" charset="0"/>
                  <a:cs typeface="Arial" charset="0"/>
                </a:rPr>
                <a:t>underlying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structure</a:t>
              </a:r>
            </a:p>
          </p:txBody>
        </p: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7DE637A2-FA87-EC46-16F4-5B3AD78EC282}"/>
                </a:ext>
              </a:extLst>
            </p:cNvPr>
            <p:cNvGrpSpPr/>
            <p:nvPr/>
          </p:nvGrpSpPr>
          <p:grpSpPr>
            <a:xfrm>
              <a:off x="395412" y="84114"/>
              <a:ext cx="4176464" cy="1620000"/>
              <a:chOff x="2483768" y="1448960"/>
              <a:chExt cx="4176464" cy="1620000"/>
            </a:xfrm>
          </p:grpSpPr>
          <p:sp>
            <p:nvSpPr>
              <p:cNvPr id="99" name="Trapezoid 98">
                <a:extLst>
                  <a:ext uri="{FF2B5EF4-FFF2-40B4-BE49-F238E27FC236}">
                    <a16:creationId xmlns:a16="http://schemas.microsoft.com/office/drawing/2014/main" id="{399FAC79-1FF5-73A1-CF9F-606BC94C519F}"/>
                  </a:ext>
                </a:extLst>
              </p:cNvPr>
              <p:cNvSpPr/>
              <p:nvPr/>
            </p:nvSpPr>
            <p:spPr bwMode="auto">
              <a:xfrm flipV="1">
                <a:off x="2483768" y="1448960"/>
                <a:ext cx="4176464" cy="1620000"/>
              </a:xfrm>
              <a:prstGeom prst="trapezoid">
                <a:avLst>
                  <a:gd name="adj" fmla="val 87283"/>
                </a:avLst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9B96D0E-D82E-48A5-7DCB-16EA3D770FB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317791" y="1512987"/>
                <a:ext cx="172395" cy="1508254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BDDEA6E2-C3B7-761B-2512-CDF460AE475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623613" y="1535780"/>
                <a:ext cx="654038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8BAAE793-906E-7119-8DB4-CB7689DF981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352665" y="1535780"/>
                <a:ext cx="838653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9F0A594C-6FB3-7DD5-DF72-095139802EB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872986" y="1535780"/>
                <a:ext cx="487580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5862A7DB-0892-76AE-0FBE-F82FE2E4044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108811" y="1528385"/>
                <a:ext cx="325431" cy="1492856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72B41994-83B4-0DA2-E4F3-D5B1D53718A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669744" y="1535780"/>
                <a:ext cx="51009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711C7739-426F-3F42-0198-FAE93DA167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959110" y="1535780"/>
                <a:ext cx="665588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3E865223-2ED0-30E0-84F9-BE3C84A004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040426" y="1529668"/>
                <a:ext cx="793890" cy="1491573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97CCF634-C7E0-FA48-002D-C375EF7499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81304" y="1535780"/>
                <a:ext cx="517696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A4F43FD3-E93A-5EE0-39F4-BD0F7CBAFDE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802069" y="1520990"/>
                <a:ext cx="374698" cy="150025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D814E2AB-5DF7-9D3A-DEF0-6F5F610107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126374" y="1535780"/>
                <a:ext cx="938944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3096DDCB-8F86-CD04-D6C0-E2FEFAE232A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3066806" y="1535780"/>
                <a:ext cx="1039005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76BF1D2D-E5F8-FC57-CA64-50157718006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218870" y="1528385"/>
                <a:ext cx="1102039" cy="1492856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76139AC9-BF36-8BED-B81F-B431F169B2A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2800840" y="1535780"/>
                <a:ext cx="1195096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5A087F11-E4AE-B639-8494-B450C9B6917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33665" y="1528385"/>
                <a:ext cx="218834" cy="1492856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2FA8CDD8-223C-425D-FFFC-C0DB8F3D18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506003" y="1535780"/>
                <a:ext cx="71245" cy="1485461"/>
              </a:xfrm>
              <a:prstGeom prst="straightConnector1">
                <a:avLst/>
              </a:prstGeom>
              <a:solidFill>
                <a:srgbClr val="425690"/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B5044116-C1DD-A43B-F2E2-FFEF0D3EFC11}"/>
                  </a:ext>
                </a:extLst>
              </p:cNvPr>
              <p:cNvSpPr/>
              <p:nvPr/>
            </p:nvSpPr>
            <p:spPr bwMode="auto">
              <a:xfrm>
                <a:off x="3550106" y="1721534"/>
                <a:ext cx="2043788" cy="1074851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1ED7AC89-907F-0153-CDD6-FD5C321D5F71}"/>
                  </a:ext>
                </a:extLst>
              </p:cNvPr>
              <p:cNvSpPr txBox="1"/>
              <p:nvPr/>
            </p:nvSpPr>
            <p:spPr>
              <a:xfrm>
                <a:off x="3826417" y="1777896"/>
                <a:ext cx="1491167" cy="931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Zoom Out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“Why?”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Thinking about the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bigger picture</a:t>
                </a:r>
                <a:endParaRPr kumimoji="0" lang="en-NL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2C2EE5C-04A6-3A85-80C8-407EA58D3764}"/>
                </a:ext>
              </a:extLst>
            </p:cNvPr>
            <p:cNvGrpSpPr/>
            <p:nvPr/>
          </p:nvGrpSpPr>
          <p:grpSpPr>
            <a:xfrm>
              <a:off x="395412" y="3252466"/>
              <a:ext cx="4176464" cy="1620000"/>
              <a:chOff x="2636168" y="1601360"/>
              <a:chExt cx="4176464" cy="1620000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660B85D2-39B0-8857-46D0-3545F55471E9}"/>
                  </a:ext>
                </a:extLst>
              </p:cNvPr>
              <p:cNvGrpSpPr/>
              <p:nvPr/>
            </p:nvGrpSpPr>
            <p:grpSpPr>
              <a:xfrm flipV="1">
                <a:off x="2636168" y="1601360"/>
                <a:ext cx="4176464" cy="1620000"/>
                <a:chOff x="2483768" y="1448960"/>
                <a:chExt cx="4176464" cy="1620000"/>
              </a:xfrm>
            </p:grpSpPr>
            <p:sp>
              <p:nvSpPr>
                <p:cNvPr id="121" name="Trapezoid 120">
                  <a:extLst>
                    <a:ext uri="{FF2B5EF4-FFF2-40B4-BE49-F238E27FC236}">
                      <a16:creationId xmlns:a16="http://schemas.microsoft.com/office/drawing/2014/main" id="{148B6705-446A-8F08-0371-C6B7B9325E44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solidFill>
                  <a:srgbClr val="001E5F">
                    <a:lumMod val="25000"/>
                    <a:lumOff val="7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22" name="Straight Arrow Connector 121">
                  <a:extLst>
                    <a:ext uri="{FF2B5EF4-FFF2-40B4-BE49-F238E27FC236}">
                      <a16:creationId xmlns:a16="http://schemas.microsoft.com/office/drawing/2014/main" id="{0E403D62-1E31-60E4-5DE7-6307EB1CBD3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3" name="Straight Arrow Connector 122">
                  <a:extLst>
                    <a:ext uri="{FF2B5EF4-FFF2-40B4-BE49-F238E27FC236}">
                      <a16:creationId xmlns:a16="http://schemas.microsoft.com/office/drawing/2014/main" id="{C510E34E-F9D1-C38E-E203-5B175732179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4" name="Straight Arrow Connector 123">
                  <a:extLst>
                    <a:ext uri="{FF2B5EF4-FFF2-40B4-BE49-F238E27FC236}">
                      <a16:creationId xmlns:a16="http://schemas.microsoft.com/office/drawing/2014/main" id="{FC311465-43C9-4724-39A3-593BDC7FE3C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5" name="Straight Arrow Connector 124">
                  <a:extLst>
                    <a:ext uri="{FF2B5EF4-FFF2-40B4-BE49-F238E27FC236}">
                      <a16:creationId xmlns:a16="http://schemas.microsoft.com/office/drawing/2014/main" id="{7D04C08F-E8B5-D7E9-517E-A2362F9A0F1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6" name="Straight Arrow Connector 125">
                  <a:extLst>
                    <a:ext uri="{FF2B5EF4-FFF2-40B4-BE49-F238E27FC236}">
                      <a16:creationId xmlns:a16="http://schemas.microsoft.com/office/drawing/2014/main" id="{2AC0557D-6019-9BD7-80FA-B7C3EBC976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7" name="Straight Arrow Connector 126">
                  <a:extLst>
                    <a:ext uri="{FF2B5EF4-FFF2-40B4-BE49-F238E27FC236}">
                      <a16:creationId xmlns:a16="http://schemas.microsoft.com/office/drawing/2014/main" id="{CC2EB0B2-B01A-EB35-31E2-C184896A7DB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8" name="Straight Arrow Connector 127">
                  <a:extLst>
                    <a:ext uri="{FF2B5EF4-FFF2-40B4-BE49-F238E27FC236}">
                      <a16:creationId xmlns:a16="http://schemas.microsoft.com/office/drawing/2014/main" id="{C4DFDC65-178E-5AB2-AE67-1FB91F8FBAD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29" name="Straight Arrow Connector 128">
                  <a:extLst>
                    <a:ext uri="{FF2B5EF4-FFF2-40B4-BE49-F238E27FC236}">
                      <a16:creationId xmlns:a16="http://schemas.microsoft.com/office/drawing/2014/main" id="{499412BE-3D6B-EBB6-C035-E73F0F8157E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0" name="Straight Arrow Connector 129">
                  <a:extLst>
                    <a:ext uri="{FF2B5EF4-FFF2-40B4-BE49-F238E27FC236}">
                      <a16:creationId xmlns:a16="http://schemas.microsoft.com/office/drawing/2014/main" id="{9EF34098-F0A7-87EA-15A1-2308B013B7F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1" name="Straight Arrow Connector 130">
                  <a:extLst>
                    <a:ext uri="{FF2B5EF4-FFF2-40B4-BE49-F238E27FC236}">
                      <a16:creationId xmlns:a16="http://schemas.microsoft.com/office/drawing/2014/main" id="{7595463A-F062-97F9-F7F3-D812D14FBDB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2" name="Straight Arrow Connector 131">
                  <a:extLst>
                    <a:ext uri="{FF2B5EF4-FFF2-40B4-BE49-F238E27FC236}">
                      <a16:creationId xmlns:a16="http://schemas.microsoft.com/office/drawing/2014/main" id="{AB1045F9-581F-E9C3-4947-2039557B661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3" name="Straight Arrow Connector 132">
                  <a:extLst>
                    <a:ext uri="{FF2B5EF4-FFF2-40B4-BE49-F238E27FC236}">
                      <a16:creationId xmlns:a16="http://schemas.microsoft.com/office/drawing/2014/main" id="{C9C34BCC-F286-B5E2-0E67-27E9623A9B4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4" name="Straight Arrow Connector 133">
                  <a:extLst>
                    <a:ext uri="{FF2B5EF4-FFF2-40B4-BE49-F238E27FC236}">
                      <a16:creationId xmlns:a16="http://schemas.microsoft.com/office/drawing/2014/main" id="{7EEDDA0D-A02C-CDF6-765A-7F8E2E53641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5" name="Straight Arrow Connector 134">
                  <a:extLst>
                    <a:ext uri="{FF2B5EF4-FFF2-40B4-BE49-F238E27FC236}">
                      <a16:creationId xmlns:a16="http://schemas.microsoft.com/office/drawing/2014/main" id="{EAA72B48-EFC4-1B15-AA68-DEF0894593C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6" name="Straight Arrow Connector 135">
                  <a:extLst>
                    <a:ext uri="{FF2B5EF4-FFF2-40B4-BE49-F238E27FC236}">
                      <a16:creationId xmlns:a16="http://schemas.microsoft.com/office/drawing/2014/main" id="{E1054F20-31C3-2810-174F-4636D1D8E1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7" name="Straight Arrow Connector 136">
                  <a:extLst>
                    <a:ext uri="{FF2B5EF4-FFF2-40B4-BE49-F238E27FC236}">
                      <a16:creationId xmlns:a16="http://schemas.microsoft.com/office/drawing/2014/main" id="{3FFB3056-FC34-4420-9A9C-2B17362F073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CE8AC7D1-C3E6-5806-9473-F0679DA429AC}"/>
                    </a:ext>
                  </a:extLst>
                </p:cNvPr>
                <p:cNvSpPr/>
                <p:nvPr/>
              </p:nvSpPr>
              <p:spPr bwMode="auto">
                <a:xfrm>
                  <a:off x="3550106" y="1721534"/>
                  <a:ext cx="2043788" cy="1074851"/>
                </a:xfrm>
                <a:prstGeom prst="ellipse">
                  <a:avLst/>
                </a:prstGeom>
                <a:solidFill>
                  <a:srgbClr val="001E5F">
                    <a:lumMod val="25000"/>
                    <a:lumOff val="7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52F7308F-5BD6-7317-9BDF-29BA557846C6}"/>
                  </a:ext>
                </a:extLst>
              </p:cNvPr>
              <p:cNvSpPr txBox="1"/>
              <p:nvPr/>
            </p:nvSpPr>
            <p:spPr>
              <a:xfrm>
                <a:off x="3675299" y="1969814"/>
                <a:ext cx="2098202" cy="931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Zoom In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“How, Where, When, Who?”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Thinking about the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specific details</a:t>
                </a:r>
              </a:p>
            </p:txBody>
          </p:sp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F6F28E8-4E5A-7712-F1E4-F5D8D36ED127}"/>
                </a:ext>
              </a:extLst>
            </p:cNvPr>
            <p:cNvGrpSpPr/>
            <p:nvPr/>
          </p:nvGrpSpPr>
          <p:grpSpPr>
            <a:xfrm>
              <a:off x="3239908" y="390058"/>
              <a:ext cx="1620000" cy="4176464"/>
              <a:chOff x="3914400" y="323128"/>
              <a:chExt cx="1620000" cy="4176464"/>
            </a:xfrm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EFE0159-A220-75BC-C0AF-31646DD39744}"/>
                  </a:ext>
                </a:extLst>
              </p:cNvPr>
              <p:cNvGrpSpPr/>
              <p:nvPr/>
            </p:nvGrpSpPr>
            <p:grpSpPr>
              <a:xfrm rot="5400000">
                <a:off x="2636168" y="1601360"/>
                <a:ext cx="4176464" cy="1620000"/>
                <a:chOff x="2483768" y="1448960"/>
                <a:chExt cx="4176464" cy="1620000"/>
              </a:xfrm>
            </p:grpSpPr>
            <p:sp>
              <p:nvSpPr>
                <p:cNvPr id="143" name="Trapezoid 142">
                  <a:extLst>
                    <a:ext uri="{FF2B5EF4-FFF2-40B4-BE49-F238E27FC236}">
                      <a16:creationId xmlns:a16="http://schemas.microsoft.com/office/drawing/2014/main" id="{1612B39A-6DA8-502E-7D7A-1FD96A03FF96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solidFill>
                  <a:srgbClr val="001E5F">
                    <a:lumMod val="25000"/>
                    <a:lumOff val="7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44" name="Straight Arrow Connector 143">
                  <a:extLst>
                    <a:ext uri="{FF2B5EF4-FFF2-40B4-BE49-F238E27FC236}">
                      <a16:creationId xmlns:a16="http://schemas.microsoft.com/office/drawing/2014/main" id="{BF043A06-AC10-40AC-024D-02A9DE50E1A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5" name="Straight Arrow Connector 144">
                  <a:extLst>
                    <a:ext uri="{FF2B5EF4-FFF2-40B4-BE49-F238E27FC236}">
                      <a16:creationId xmlns:a16="http://schemas.microsoft.com/office/drawing/2014/main" id="{95E01FB1-EE97-DF27-FF05-5C802EDFB85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6" name="Straight Arrow Connector 145">
                  <a:extLst>
                    <a:ext uri="{FF2B5EF4-FFF2-40B4-BE49-F238E27FC236}">
                      <a16:creationId xmlns:a16="http://schemas.microsoft.com/office/drawing/2014/main" id="{EB99250F-BA51-F16A-65A8-EFA66F3CD83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7" name="Straight Arrow Connector 146">
                  <a:extLst>
                    <a:ext uri="{FF2B5EF4-FFF2-40B4-BE49-F238E27FC236}">
                      <a16:creationId xmlns:a16="http://schemas.microsoft.com/office/drawing/2014/main" id="{FAA8CBBD-C810-5099-B1D6-EA3EEB77F88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8" name="Straight Arrow Connector 147">
                  <a:extLst>
                    <a:ext uri="{FF2B5EF4-FFF2-40B4-BE49-F238E27FC236}">
                      <a16:creationId xmlns:a16="http://schemas.microsoft.com/office/drawing/2014/main" id="{3173E0D2-DC69-E535-00C8-B7155BA79E0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49" name="Straight Arrow Connector 148">
                  <a:extLst>
                    <a:ext uri="{FF2B5EF4-FFF2-40B4-BE49-F238E27FC236}">
                      <a16:creationId xmlns:a16="http://schemas.microsoft.com/office/drawing/2014/main" id="{FA2B3AE6-9126-8E7D-B988-8339F38C402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0" name="Straight Arrow Connector 149">
                  <a:extLst>
                    <a:ext uri="{FF2B5EF4-FFF2-40B4-BE49-F238E27FC236}">
                      <a16:creationId xmlns:a16="http://schemas.microsoft.com/office/drawing/2014/main" id="{375344CD-4167-F728-0EA1-31EAF7EEAB0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1" name="Straight Arrow Connector 150">
                  <a:extLst>
                    <a:ext uri="{FF2B5EF4-FFF2-40B4-BE49-F238E27FC236}">
                      <a16:creationId xmlns:a16="http://schemas.microsoft.com/office/drawing/2014/main" id="{E8B03ADB-697D-0AFF-94A3-9904A14E338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2" name="Straight Arrow Connector 151">
                  <a:extLst>
                    <a:ext uri="{FF2B5EF4-FFF2-40B4-BE49-F238E27FC236}">
                      <a16:creationId xmlns:a16="http://schemas.microsoft.com/office/drawing/2014/main" id="{DBD2538B-9596-75A1-5E4E-B5966FBF395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3" name="Straight Arrow Connector 152">
                  <a:extLst>
                    <a:ext uri="{FF2B5EF4-FFF2-40B4-BE49-F238E27FC236}">
                      <a16:creationId xmlns:a16="http://schemas.microsoft.com/office/drawing/2014/main" id="{01A30FA5-6BE4-EF61-EB4F-1674166A979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4" name="Straight Arrow Connector 153">
                  <a:extLst>
                    <a:ext uri="{FF2B5EF4-FFF2-40B4-BE49-F238E27FC236}">
                      <a16:creationId xmlns:a16="http://schemas.microsoft.com/office/drawing/2014/main" id="{EC0C02A7-9958-858B-6C51-DAA0E8F587A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5" name="Straight Arrow Connector 154">
                  <a:extLst>
                    <a:ext uri="{FF2B5EF4-FFF2-40B4-BE49-F238E27FC236}">
                      <a16:creationId xmlns:a16="http://schemas.microsoft.com/office/drawing/2014/main" id="{556BABA0-5B28-EEC9-3594-6F45E612738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6" name="Straight Arrow Connector 155">
                  <a:extLst>
                    <a:ext uri="{FF2B5EF4-FFF2-40B4-BE49-F238E27FC236}">
                      <a16:creationId xmlns:a16="http://schemas.microsoft.com/office/drawing/2014/main" id="{808A469E-7F4C-1C54-0DAF-43D7F273C98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7" name="Straight Arrow Connector 156">
                  <a:extLst>
                    <a:ext uri="{FF2B5EF4-FFF2-40B4-BE49-F238E27FC236}">
                      <a16:creationId xmlns:a16="http://schemas.microsoft.com/office/drawing/2014/main" id="{F3DD4C6F-02FD-BA3B-9E55-A2C85D809B6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8" name="Straight Arrow Connector 157">
                  <a:extLst>
                    <a:ext uri="{FF2B5EF4-FFF2-40B4-BE49-F238E27FC236}">
                      <a16:creationId xmlns:a16="http://schemas.microsoft.com/office/drawing/2014/main" id="{0B5F4F2D-8365-862D-4E7F-92CBFAF764D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59" name="Straight Arrow Connector 158">
                  <a:extLst>
                    <a:ext uri="{FF2B5EF4-FFF2-40B4-BE49-F238E27FC236}">
                      <a16:creationId xmlns:a16="http://schemas.microsoft.com/office/drawing/2014/main" id="{2805D461-6CF5-1C8D-BAD4-5F4711D70A2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B9CE3888-FBD9-BCAD-3531-5011685B9E8B}"/>
                  </a:ext>
                </a:extLst>
              </p:cNvPr>
              <p:cNvSpPr/>
              <p:nvPr/>
            </p:nvSpPr>
            <p:spPr bwMode="auto">
              <a:xfrm>
                <a:off x="4108735" y="1813300"/>
                <a:ext cx="1231330" cy="1196121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0AD1993-A7D5-0A06-9157-55DB4AC4112F}"/>
                  </a:ext>
                </a:extLst>
              </p:cNvPr>
              <p:cNvSpPr txBox="1"/>
              <p:nvPr/>
            </p:nvSpPr>
            <p:spPr>
              <a:xfrm>
                <a:off x="4129526" y="1945848"/>
                <a:ext cx="1189748" cy="931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Diverge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“What Else?”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Thinking about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alternatives</a:t>
                </a:r>
              </a:p>
            </p:txBody>
          </p:sp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CE11E529-1DCB-B81B-F163-715C3F838733}"/>
                </a:ext>
              </a:extLst>
            </p:cNvPr>
            <p:cNvGrpSpPr/>
            <p:nvPr/>
          </p:nvGrpSpPr>
          <p:grpSpPr>
            <a:xfrm>
              <a:off x="107380" y="399645"/>
              <a:ext cx="1620000" cy="4176464"/>
              <a:chOff x="3914400" y="323128"/>
              <a:chExt cx="1620000" cy="4176464"/>
            </a:xfrm>
          </p:grpSpPr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4B798300-6D6F-AAF2-16CE-6017CF7E1E3C}"/>
                  </a:ext>
                </a:extLst>
              </p:cNvPr>
              <p:cNvGrpSpPr/>
              <p:nvPr/>
            </p:nvGrpSpPr>
            <p:grpSpPr>
              <a:xfrm rot="16200000">
                <a:off x="2636168" y="1601360"/>
                <a:ext cx="4176464" cy="1620000"/>
                <a:chOff x="2483768" y="1448960"/>
                <a:chExt cx="4176464" cy="1620000"/>
              </a:xfrm>
            </p:grpSpPr>
            <p:sp>
              <p:nvSpPr>
                <p:cNvPr id="164" name="Trapezoid 163">
                  <a:extLst>
                    <a:ext uri="{FF2B5EF4-FFF2-40B4-BE49-F238E27FC236}">
                      <a16:creationId xmlns:a16="http://schemas.microsoft.com/office/drawing/2014/main" id="{5D2C46D3-3F29-FE66-C681-9DC27BC7AC10}"/>
                    </a:ext>
                  </a:extLst>
                </p:cNvPr>
                <p:cNvSpPr/>
                <p:nvPr/>
              </p:nvSpPr>
              <p:spPr bwMode="auto">
                <a:xfrm flipV="1">
                  <a:off x="2483768" y="1448960"/>
                  <a:ext cx="4176464" cy="1620000"/>
                </a:xfrm>
                <a:prstGeom prst="trapezoid">
                  <a:avLst>
                    <a:gd name="adj" fmla="val 87283"/>
                  </a:avLst>
                </a:prstGeom>
                <a:solidFill>
                  <a:srgbClr val="001E5F">
                    <a:lumMod val="25000"/>
                    <a:lumOff val="7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txBody>
                <a:bodyPr vert="horz" wrap="none" lIns="90000" tIns="46800" rIns="90000" bIns="468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NL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65" name="Straight Arrow Connector 164">
                  <a:extLst>
                    <a:ext uri="{FF2B5EF4-FFF2-40B4-BE49-F238E27FC236}">
                      <a16:creationId xmlns:a16="http://schemas.microsoft.com/office/drawing/2014/main" id="{BAD6DBAD-485B-A390-55FE-311760A31C8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317791" y="1512987"/>
                  <a:ext cx="172395" cy="1508254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6" name="Straight Arrow Connector 165">
                  <a:extLst>
                    <a:ext uri="{FF2B5EF4-FFF2-40B4-BE49-F238E27FC236}">
                      <a16:creationId xmlns:a16="http://schemas.microsoft.com/office/drawing/2014/main" id="{D5AD1566-24B4-C4A6-E998-6E3D561553C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623613" y="1535780"/>
                  <a:ext cx="65403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7" name="Straight Arrow Connector 166">
                  <a:extLst>
                    <a:ext uri="{FF2B5EF4-FFF2-40B4-BE49-F238E27FC236}">
                      <a16:creationId xmlns:a16="http://schemas.microsoft.com/office/drawing/2014/main" id="{045CC253-4E97-C5C5-E5E2-D5BD3930BFE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352665" y="1535780"/>
                  <a:ext cx="838653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8" name="Straight Arrow Connector 167">
                  <a:extLst>
                    <a:ext uri="{FF2B5EF4-FFF2-40B4-BE49-F238E27FC236}">
                      <a16:creationId xmlns:a16="http://schemas.microsoft.com/office/drawing/2014/main" id="{4F540EFF-0439-BAB4-5AA5-FA3696C1830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872986" y="1535780"/>
                  <a:ext cx="487580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69" name="Straight Arrow Connector 168">
                  <a:extLst>
                    <a:ext uri="{FF2B5EF4-FFF2-40B4-BE49-F238E27FC236}">
                      <a16:creationId xmlns:a16="http://schemas.microsoft.com/office/drawing/2014/main" id="{D06F41D1-5059-5553-FA4B-D3F38074E6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108811" y="1528385"/>
                  <a:ext cx="325431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0" name="Straight Arrow Connector 169">
                  <a:extLst>
                    <a:ext uri="{FF2B5EF4-FFF2-40B4-BE49-F238E27FC236}">
                      <a16:creationId xmlns:a16="http://schemas.microsoft.com/office/drawing/2014/main" id="{CADE51E6-BD4F-E8F7-2070-236F81593BD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69744" y="1535780"/>
                  <a:ext cx="51009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1" name="Straight Arrow Connector 170">
                  <a:extLst>
                    <a:ext uri="{FF2B5EF4-FFF2-40B4-BE49-F238E27FC236}">
                      <a16:creationId xmlns:a16="http://schemas.microsoft.com/office/drawing/2014/main" id="{EBADF8BC-9402-5485-395C-0CE221A275D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959110" y="1535780"/>
                  <a:ext cx="665588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2" name="Straight Arrow Connector 171">
                  <a:extLst>
                    <a:ext uri="{FF2B5EF4-FFF2-40B4-BE49-F238E27FC236}">
                      <a16:creationId xmlns:a16="http://schemas.microsoft.com/office/drawing/2014/main" id="{36F27EED-E1C6-65B0-3D48-721C56CAEE6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040426" y="1529668"/>
                  <a:ext cx="793890" cy="1491573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3" name="Straight Arrow Connector 172">
                  <a:extLst>
                    <a:ext uri="{FF2B5EF4-FFF2-40B4-BE49-F238E27FC236}">
                      <a16:creationId xmlns:a16="http://schemas.microsoft.com/office/drawing/2014/main" id="{34BA9EEF-C5CF-0EA5-09EF-01A7FA5D5AC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81304" y="1535780"/>
                  <a:ext cx="5176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4" name="Straight Arrow Connector 173">
                  <a:extLst>
                    <a:ext uri="{FF2B5EF4-FFF2-40B4-BE49-F238E27FC236}">
                      <a16:creationId xmlns:a16="http://schemas.microsoft.com/office/drawing/2014/main" id="{33AAD7FF-4F1C-5BE0-8E63-D5D5BBE215A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802069" y="1520990"/>
                  <a:ext cx="374698" cy="150025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5" name="Straight Arrow Connector 174">
                  <a:extLst>
                    <a:ext uri="{FF2B5EF4-FFF2-40B4-BE49-F238E27FC236}">
                      <a16:creationId xmlns:a16="http://schemas.microsoft.com/office/drawing/2014/main" id="{D8541E53-9224-7876-7F91-10D78480560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126374" y="1535780"/>
                  <a:ext cx="938944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6" name="Straight Arrow Connector 175">
                  <a:extLst>
                    <a:ext uri="{FF2B5EF4-FFF2-40B4-BE49-F238E27FC236}">
                      <a16:creationId xmlns:a16="http://schemas.microsoft.com/office/drawing/2014/main" id="{A0A14AC5-3C33-8A8B-9EEC-9E32E4454FF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3066806" y="1535780"/>
                  <a:ext cx="103900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7" name="Straight Arrow Connector 176">
                  <a:extLst>
                    <a:ext uri="{FF2B5EF4-FFF2-40B4-BE49-F238E27FC236}">
                      <a16:creationId xmlns:a16="http://schemas.microsoft.com/office/drawing/2014/main" id="{448B3E37-A241-D2A0-DEAB-D0C5E5948D2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218870" y="1528385"/>
                  <a:ext cx="1102039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8" name="Straight Arrow Connector 177">
                  <a:extLst>
                    <a:ext uri="{FF2B5EF4-FFF2-40B4-BE49-F238E27FC236}">
                      <a16:creationId xmlns:a16="http://schemas.microsoft.com/office/drawing/2014/main" id="{0A36F30B-2716-2019-2EA8-D8B4D5AAD66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2800840" y="1535780"/>
                  <a:ext cx="1195096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79" name="Straight Arrow Connector 178">
                  <a:extLst>
                    <a:ext uri="{FF2B5EF4-FFF2-40B4-BE49-F238E27FC236}">
                      <a16:creationId xmlns:a16="http://schemas.microsoft.com/office/drawing/2014/main" id="{A883A818-15E2-A497-38E9-A7877435EF9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733665" y="1528385"/>
                  <a:ext cx="218834" cy="1492856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  <p:cxnSp>
              <p:nvCxnSpPr>
                <p:cNvPr id="180" name="Straight Arrow Connector 179">
                  <a:extLst>
                    <a:ext uri="{FF2B5EF4-FFF2-40B4-BE49-F238E27FC236}">
                      <a16:creationId xmlns:a16="http://schemas.microsoft.com/office/drawing/2014/main" id="{9035797E-A11A-69F1-D56A-CF39B253004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4506003" y="1535780"/>
                  <a:ext cx="71245" cy="1485461"/>
                </a:xfrm>
                <a:prstGeom prst="straightConnector1">
                  <a:avLst/>
                </a:prstGeom>
                <a:solidFill>
                  <a:srgbClr val="425690"/>
                </a:solidFill>
                <a:ln w="9525" cap="flat" cmpd="sng" algn="ctr">
                  <a:solidFill>
                    <a:srgbClr val="002570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</p:cxnSp>
          </p:grp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464B5E2C-6F76-0D20-27AD-44C5E65A9803}"/>
                  </a:ext>
                </a:extLst>
              </p:cNvPr>
              <p:cNvSpPr/>
              <p:nvPr/>
            </p:nvSpPr>
            <p:spPr bwMode="auto">
              <a:xfrm>
                <a:off x="4108735" y="1813299"/>
                <a:ext cx="1231330" cy="1196121"/>
              </a:xfrm>
              <a:prstGeom prst="ellipse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CE0A4968-7804-64F3-B0F8-83898CB16437}"/>
                  </a:ext>
                </a:extLst>
              </p:cNvPr>
              <p:cNvSpPr txBox="1"/>
              <p:nvPr/>
            </p:nvSpPr>
            <p:spPr>
              <a:xfrm>
                <a:off x="4125518" y="1945847"/>
                <a:ext cx="1197764" cy="931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Converge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“What Then?”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Thinking about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conclusions</a:t>
                </a:r>
              </a:p>
            </p:txBody>
          </p:sp>
        </p:grp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207BEC92-57AF-B5E7-0E22-F0DCC0348B76}"/>
                </a:ext>
              </a:extLst>
            </p:cNvPr>
            <p:cNvSpPr txBox="1"/>
            <p:nvPr/>
          </p:nvSpPr>
          <p:spPr>
            <a:xfrm>
              <a:off x="3180939" y="4477563"/>
              <a:ext cx="1080745" cy="225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865" i="1" dirty="0">
                  <a:solidFill>
                    <a:srgbClr val="001E5F">
                      <a:lumMod val="10000"/>
                      <a:lumOff val="90000"/>
                    </a:srgbClr>
                  </a:solidFill>
                  <a:latin typeface="Arial"/>
                </a:rPr>
                <a:t>©Ron Meyer 2023</a:t>
              </a:r>
              <a:endParaRPr lang="en-US" sz="865" dirty="0">
                <a:solidFill>
                  <a:srgbClr val="001E5F">
                    <a:lumMod val="10000"/>
                    <a:lumOff val="90000"/>
                  </a:srgbClr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DE9413-5133-4660-AC3F-D0394D67A4A5}"/>
</file>

<file path=customXml/itemProps2.xml><?xml version="1.0" encoding="utf-8"?>
<ds:datastoreItem xmlns:ds="http://schemas.openxmlformats.org/officeDocument/2006/customXml" ds:itemID="{2F8075AC-8749-440B-BF77-225D033A46C3}"/>
</file>

<file path=customXml/itemProps3.xml><?xml version="1.0" encoding="utf-8"?>
<ds:datastoreItem xmlns:ds="http://schemas.openxmlformats.org/officeDocument/2006/customXml" ds:itemID="{61BBB7CC-89CD-433F-A369-D96040CCC14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55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13</cp:revision>
  <dcterms:created xsi:type="dcterms:W3CDTF">2022-05-31T06:36:37Z</dcterms:created>
  <dcterms:modified xsi:type="dcterms:W3CDTF">2025-04-16T14:59:34Z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