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56" r:id="rId5"/>
  </p:sldIdLst>
  <p:sldSz cx="5580063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88A5"/>
    <a:srgbClr val="366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8AE158-084B-4F00-93A9-4CBFE31B1D0C}" v="1" dt="2025-04-16T14:59:57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69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1F886F93-97F1-488B-8C24-53017387A38C}"/>
    <pc:docChg chg="custSel modSld">
      <pc:chgData name="Ron Meyer" userId="65e0fe92-5782-4809-b035-4f1ab31a5557" providerId="ADAL" clId="{1F886F93-97F1-488B-8C24-53017387A38C}" dt="2024-08-30T13:49:17.700" v="26" actId="1076"/>
      <pc:docMkLst>
        <pc:docMk/>
      </pc:docMkLst>
      <pc:sldChg chg="addSp delSp modSp mod">
        <pc:chgData name="Ron Meyer" userId="65e0fe92-5782-4809-b035-4f1ab31a5557" providerId="ADAL" clId="{1F886F93-97F1-488B-8C24-53017387A38C}" dt="2024-08-30T13:49:17.700" v="26" actId="1076"/>
        <pc:sldMkLst>
          <pc:docMk/>
          <pc:sldMk cId="1271695516" sldId="256"/>
        </pc:sldMkLst>
        <pc:spChg chg="del">
          <ac:chgData name="Ron Meyer" userId="65e0fe92-5782-4809-b035-4f1ab31a5557" providerId="ADAL" clId="{1F886F93-97F1-488B-8C24-53017387A38C}" dt="2024-06-15T10:30:05.407" v="0" actId="478"/>
          <ac:spMkLst>
            <pc:docMk/>
            <pc:sldMk cId="1271695516" sldId="256"/>
            <ac:spMk id="2" creationId="{36C9F6AC-26B0-DE22-3956-5B25188B67C9}"/>
          </ac:spMkLst>
        </pc:spChg>
        <pc:spChg chg="add mod">
          <ac:chgData name="Ron Meyer" userId="65e0fe92-5782-4809-b035-4f1ab31a5557" providerId="ADAL" clId="{1F886F93-97F1-488B-8C24-53017387A38C}" dt="2024-08-30T13:49:17.700" v="26" actId="1076"/>
          <ac:spMkLst>
            <pc:docMk/>
            <pc:sldMk cId="1271695516" sldId="256"/>
            <ac:spMk id="2" creationId="{EA22110B-6D9B-584B-19F0-F9592FD7E6CB}"/>
          </ac:spMkLst>
        </pc:spChg>
        <pc:spChg chg="del">
          <ac:chgData name="Ron Meyer" userId="65e0fe92-5782-4809-b035-4f1ab31a5557" providerId="ADAL" clId="{1F886F93-97F1-488B-8C24-53017387A38C}" dt="2024-06-15T10:30:05.407" v="0" actId="478"/>
          <ac:spMkLst>
            <pc:docMk/>
            <pc:sldMk cId="1271695516" sldId="256"/>
            <ac:spMk id="3" creationId="{5AD64F32-B251-189C-2FB1-4E201007741E}"/>
          </ac:spMkLst>
        </pc:spChg>
        <pc:spChg chg="del">
          <ac:chgData name="Ron Meyer" userId="65e0fe92-5782-4809-b035-4f1ab31a5557" providerId="ADAL" clId="{1F886F93-97F1-488B-8C24-53017387A38C}" dt="2024-06-15T10:30:05.407" v="0" actId="478"/>
          <ac:spMkLst>
            <pc:docMk/>
            <pc:sldMk cId="1271695516" sldId="256"/>
            <ac:spMk id="4" creationId="{A5BC2634-91FB-2A57-5DF7-E5A8AB65ABDB}"/>
          </ac:spMkLst>
        </pc:spChg>
        <pc:spChg chg="del">
          <ac:chgData name="Ron Meyer" userId="65e0fe92-5782-4809-b035-4f1ab31a5557" providerId="ADAL" clId="{1F886F93-97F1-488B-8C24-53017387A38C}" dt="2024-06-15T10:30:05.407" v="0" actId="478"/>
          <ac:spMkLst>
            <pc:docMk/>
            <pc:sldMk cId="1271695516" sldId="256"/>
            <ac:spMk id="5" creationId="{7916A926-CF4D-F77A-E64B-1BFD6116A446}"/>
          </ac:spMkLst>
        </pc:spChg>
        <pc:spChg chg="del">
          <ac:chgData name="Ron Meyer" userId="65e0fe92-5782-4809-b035-4f1ab31a5557" providerId="ADAL" clId="{1F886F93-97F1-488B-8C24-53017387A38C}" dt="2024-06-15T10:30:05.407" v="0" actId="478"/>
          <ac:spMkLst>
            <pc:docMk/>
            <pc:sldMk cId="1271695516" sldId="256"/>
            <ac:spMk id="6" creationId="{AB4F890F-F7FB-B125-DBC1-F00055E09598}"/>
          </ac:spMkLst>
        </pc:spChg>
        <pc:spChg chg="del">
          <ac:chgData name="Ron Meyer" userId="65e0fe92-5782-4809-b035-4f1ab31a5557" providerId="ADAL" clId="{1F886F93-97F1-488B-8C24-53017387A38C}" dt="2024-06-15T10:30:05.407" v="0" actId="478"/>
          <ac:spMkLst>
            <pc:docMk/>
            <pc:sldMk cId="1271695516" sldId="256"/>
            <ac:spMk id="7" creationId="{AE1D20CB-FB89-8528-50DE-DE0346A48B00}"/>
          </ac:spMkLst>
        </pc:spChg>
        <pc:spChg chg="mod">
          <ac:chgData name="Ron Meyer" userId="65e0fe92-5782-4809-b035-4f1ab31a5557" providerId="ADAL" clId="{1F886F93-97F1-488B-8C24-53017387A38C}" dt="2024-08-30T13:48:20.330" v="1" actId="255"/>
          <ac:spMkLst>
            <pc:docMk/>
            <pc:sldMk cId="1271695516" sldId="256"/>
            <ac:spMk id="41" creationId="{A7128DAE-4D5D-6E7E-316C-C7675B38EC3B}"/>
          </ac:spMkLst>
        </pc:spChg>
        <pc:spChg chg="mod">
          <ac:chgData name="Ron Meyer" userId="65e0fe92-5782-4809-b035-4f1ab31a5557" providerId="ADAL" clId="{1F886F93-97F1-488B-8C24-53017387A38C}" dt="2024-08-30T13:48:20.330" v="1" actId="255"/>
          <ac:spMkLst>
            <pc:docMk/>
            <pc:sldMk cId="1271695516" sldId="256"/>
            <ac:spMk id="42" creationId="{F604AFE4-392C-919C-855F-0BB60118AF7C}"/>
          </ac:spMkLst>
        </pc:spChg>
        <pc:spChg chg="mod">
          <ac:chgData name="Ron Meyer" userId="65e0fe92-5782-4809-b035-4f1ab31a5557" providerId="ADAL" clId="{1F886F93-97F1-488B-8C24-53017387A38C}" dt="2024-08-30T13:48:32.389" v="19" actId="1038"/>
          <ac:spMkLst>
            <pc:docMk/>
            <pc:sldMk cId="1271695516" sldId="256"/>
            <ac:spMk id="43" creationId="{BB47EB0E-4674-7697-6329-F38709A2A0F1}"/>
          </ac:spMkLst>
        </pc:spChg>
        <pc:spChg chg="mod">
          <ac:chgData name="Ron Meyer" userId="65e0fe92-5782-4809-b035-4f1ab31a5557" providerId="ADAL" clId="{1F886F93-97F1-488B-8C24-53017387A38C}" dt="2024-08-30T13:48:38.106" v="20" actId="1037"/>
          <ac:spMkLst>
            <pc:docMk/>
            <pc:sldMk cId="1271695516" sldId="256"/>
            <ac:spMk id="44" creationId="{5B41B398-C617-5F6D-A451-2136C8626D20}"/>
          </ac:spMkLst>
        </pc:spChg>
      </pc:sldChg>
    </pc:docChg>
  </pc:docChgLst>
  <pc:docChgLst>
    <pc:chgData name="Ron Meyer" userId="65e0fe92-5782-4809-b035-4f1ab31a5557" providerId="ADAL" clId="{498AE158-084B-4F00-93A9-4CBFE31B1D0C}"/>
    <pc:docChg chg="modSld">
      <pc:chgData name="Ron Meyer" userId="65e0fe92-5782-4809-b035-4f1ab31a5557" providerId="ADAL" clId="{498AE158-084B-4F00-93A9-4CBFE31B1D0C}" dt="2025-04-16T14:59:57.792" v="0" actId="164"/>
      <pc:docMkLst>
        <pc:docMk/>
      </pc:docMkLst>
      <pc:sldChg chg="addSp modSp">
        <pc:chgData name="Ron Meyer" userId="65e0fe92-5782-4809-b035-4f1ab31a5557" providerId="ADAL" clId="{498AE158-084B-4F00-93A9-4CBFE31B1D0C}" dt="2025-04-16T14:59:57.792" v="0" actId="164"/>
        <pc:sldMkLst>
          <pc:docMk/>
          <pc:sldMk cId="1271695516" sldId="256"/>
        </pc:sldMkLst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2" creationId="{EA22110B-6D9B-584B-19F0-F9592FD7E6CB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41" creationId="{A7128DAE-4D5D-6E7E-316C-C7675B38EC3B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42" creationId="{F604AFE4-392C-919C-855F-0BB60118AF7C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43" creationId="{BB47EB0E-4674-7697-6329-F38709A2A0F1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44" creationId="{5B41B398-C617-5F6D-A451-2136C8626D20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45" creationId="{4B096AE6-517A-B250-9BAC-F828294FD731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46" creationId="{DED460B7-96B2-2FA8-8FF0-734731BF0487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47" creationId="{3D4FF053-6733-3614-F523-82EF9AA3FC69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48" creationId="{BB13647D-949A-9BB4-93D2-92CB39075E57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51" creationId="{F80D122D-3A5E-FDE7-A539-B0DF59AC4377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54" creationId="{06AF442E-1DD0-AECC-E503-E62B4EAA831B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55" creationId="{3FE1930D-5AD8-DBC6-756F-795C889A4C33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56" creationId="{A9795B72-AEAB-9E7E-7CFE-583C6714728E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57" creationId="{7A7F3964-0131-56B1-ACAC-6BC5A7E3BFB6}"/>
          </ac:spMkLst>
        </pc:spChg>
        <pc:spChg chg="mod">
          <ac:chgData name="Ron Meyer" userId="65e0fe92-5782-4809-b035-4f1ab31a5557" providerId="ADAL" clId="{498AE158-084B-4F00-93A9-4CBFE31B1D0C}" dt="2025-04-16T14:59:57.792" v="0" actId="164"/>
          <ac:spMkLst>
            <pc:docMk/>
            <pc:sldMk cId="1271695516" sldId="256"/>
            <ac:spMk id="58" creationId="{411DD804-CB28-880B-7235-27DF1D2833F4}"/>
          </ac:spMkLst>
        </pc:spChg>
        <pc:grpChg chg="add mod">
          <ac:chgData name="Ron Meyer" userId="65e0fe92-5782-4809-b035-4f1ab31a5557" providerId="ADAL" clId="{498AE158-084B-4F00-93A9-4CBFE31B1D0C}" dt="2025-04-16T14:59:57.792" v="0" actId="164"/>
          <ac:grpSpMkLst>
            <pc:docMk/>
            <pc:sldMk cId="1271695516" sldId="256"/>
            <ac:grpSpMk id="3" creationId="{B4024632-64E4-A7FC-DA04-1A230CB13CEB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505" y="748242"/>
            <a:ext cx="4743054" cy="1591733"/>
          </a:xfrm>
        </p:spPr>
        <p:txBody>
          <a:bodyPr anchor="b"/>
          <a:lstStyle>
            <a:lvl1pPr algn="ctr">
              <a:defRPr sz="36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7508" y="2401359"/>
            <a:ext cx="4185047" cy="1103841"/>
          </a:xfrm>
        </p:spPr>
        <p:txBody>
          <a:bodyPr/>
          <a:lstStyle>
            <a:lvl1pPr marL="0" indent="0" algn="ctr">
              <a:buNone/>
              <a:defRPr sz="1464"/>
            </a:lvl1pPr>
            <a:lvl2pPr marL="278983" indent="0" algn="ctr">
              <a:buNone/>
              <a:defRPr sz="1220"/>
            </a:lvl2pPr>
            <a:lvl3pPr marL="557967" indent="0" algn="ctr">
              <a:buNone/>
              <a:defRPr sz="1098"/>
            </a:lvl3pPr>
            <a:lvl4pPr marL="836950" indent="0" algn="ctr">
              <a:buNone/>
              <a:defRPr sz="976"/>
            </a:lvl4pPr>
            <a:lvl5pPr marL="1115934" indent="0" algn="ctr">
              <a:buNone/>
              <a:defRPr sz="976"/>
            </a:lvl5pPr>
            <a:lvl6pPr marL="1394917" indent="0" algn="ctr">
              <a:buNone/>
              <a:defRPr sz="976"/>
            </a:lvl6pPr>
            <a:lvl7pPr marL="1673901" indent="0" algn="ctr">
              <a:buNone/>
              <a:defRPr sz="976"/>
            </a:lvl7pPr>
            <a:lvl8pPr marL="1952884" indent="0" algn="ctr">
              <a:buNone/>
              <a:defRPr sz="976"/>
            </a:lvl8pPr>
            <a:lvl9pPr marL="2231868" indent="0" algn="ctr">
              <a:buNone/>
              <a:defRPr sz="9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15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93233" y="243417"/>
            <a:ext cx="1203201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630" y="243417"/>
            <a:ext cx="3539852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6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0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724" y="1139826"/>
            <a:ext cx="4812804" cy="1901825"/>
          </a:xfrm>
        </p:spPr>
        <p:txBody>
          <a:bodyPr anchor="b"/>
          <a:lstStyle>
            <a:lvl1pPr>
              <a:defRPr sz="36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724" y="3059643"/>
            <a:ext cx="4812804" cy="1000125"/>
          </a:xfrm>
        </p:spPr>
        <p:txBody>
          <a:bodyPr/>
          <a:lstStyle>
            <a:lvl1pPr marL="0" indent="0">
              <a:buNone/>
              <a:defRPr sz="1464">
                <a:solidFill>
                  <a:schemeClr val="tx1"/>
                </a:solidFill>
              </a:defRPr>
            </a:lvl1pPr>
            <a:lvl2pPr marL="278983" indent="0">
              <a:buNone/>
              <a:defRPr sz="1220">
                <a:solidFill>
                  <a:schemeClr val="tx1">
                    <a:tint val="75000"/>
                  </a:schemeClr>
                </a:solidFill>
              </a:defRPr>
            </a:lvl2pPr>
            <a:lvl3pPr marL="557967" indent="0">
              <a:buNone/>
              <a:defRPr sz="1098">
                <a:solidFill>
                  <a:schemeClr val="tx1">
                    <a:tint val="75000"/>
                  </a:schemeClr>
                </a:solidFill>
              </a:defRPr>
            </a:lvl3pPr>
            <a:lvl4pPr marL="836950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4pPr>
            <a:lvl5pPr marL="1115934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5pPr>
            <a:lvl6pPr marL="1394917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6pPr>
            <a:lvl7pPr marL="1673901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7pPr>
            <a:lvl8pPr marL="1952884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8pPr>
            <a:lvl9pPr marL="2231868" indent="0">
              <a:buNone/>
              <a:defRPr sz="9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6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3629" y="1217083"/>
            <a:ext cx="2371527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24907" y="1217083"/>
            <a:ext cx="2371527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0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243418"/>
            <a:ext cx="4812804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357" y="1120775"/>
            <a:ext cx="2360628" cy="549275"/>
          </a:xfrm>
        </p:spPr>
        <p:txBody>
          <a:bodyPr anchor="b"/>
          <a:lstStyle>
            <a:lvl1pPr marL="0" indent="0">
              <a:buNone/>
              <a:defRPr sz="1464" b="1"/>
            </a:lvl1pPr>
            <a:lvl2pPr marL="278983" indent="0">
              <a:buNone/>
              <a:defRPr sz="1220" b="1"/>
            </a:lvl2pPr>
            <a:lvl3pPr marL="557967" indent="0">
              <a:buNone/>
              <a:defRPr sz="1098" b="1"/>
            </a:lvl3pPr>
            <a:lvl4pPr marL="836950" indent="0">
              <a:buNone/>
              <a:defRPr sz="976" b="1"/>
            </a:lvl4pPr>
            <a:lvl5pPr marL="1115934" indent="0">
              <a:buNone/>
              <a:defRPr sz="976" b="1"/>
            </a:lvl5pPr>
            <a:lvl6pPr marL="1394917" indent="0">
              <a:buNone/>
              <a:defRPr sz="976" b="1"/>
            </a:lvl6pPr>
            <a:lvl7pPr marL="1673901" indent="0">
              <a:buNone/>
              <a:defRPr sz="976" b="1"/>
            </a:lvl7pPr>
            <a:lvl8pPr marL="1952884" indent="0">
              <a:buNone/>
              <a:defRPr sz="976" b="1"/>
            </a:lvl8pPr>
            <a:lvl9pPr marL="2231868" indent="0">
              <a:buNone/>
              <a:defRPr sz="9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57" y="1670050"/>
            <a:ext cx="2360628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24907" y="1120775"/>
            <a:ext cx="2372254" cy="549275"/>
          </a:xfrm>
        </p:spPr>
        <p:txBody>
          <a:bodyPr anchor="b"/>
          <a:lstStyle>
            <a:lvl1pPr marL="0" indent="0">
              <a:buNone/>
              <a:defRPr sz="1464" b="1"/>
            </a:lvl1pPr>
            <a:lvl2pPr marL="278983" indent="0">
              <a:buNone/>
              <a:defRPr sz="1220" b="1"/>
            </a:lvl2pPr>
            <a:lvl3pPr marL="557967" indent="0">
              <a:buNone/>
              <a:defRPr sz="1098" b="1"/>
            </a:lvl3pPr>
            <a:lvl4pPr marL="836950" indent="0">
              <a:buNone/>
              <a:defRPr sz="976" b="1"/>
            </a:lvl4pPr>
            <a:lvl5pPr marL="1115934" indent="0">
              <a:buNone/>
              <a:defRPr sz="976" b="1"/>
            </a:lvl5pPr>
            <a:lvl6pPr marL="1394917" indent="0">
              <a:buNone/>
              <a:defRPr sz="976" b="1"/>
            </a:lvl6pPr>
            <a:lvl7pPr marL="1673901" indent="0">
              <a:buNone/>
              <a:defRPr sz="976" b="1"/>
            </a:lvl7pPr>
            <a:lvl8pPr marL="1952884" indent="0">
              <a:buNone/>
              <a:defRPr sz="976" b="1"/>
            </a:lvl8pPr>
            <a:lvl9pPr marL="2231868" indent="0">
              <a:buNone/>
              <a:defRPr sz="9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24907" y="1670050"/>
            <a:ext cx="2372254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4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7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2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304800"/>
            <a:ext cx="1799716" cy="1066800"/>
          </a:xfrm>
        </p:spPr>
        <p:txBody>
          <a:bodyPr anchor="b"/>
          <a:lstStyle>
            <a:lvl1pPr>
              <a:defRPr sz="1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2254" y="658285"/>
            <a:ext cx="2824907" cy="3249083"/>
          </a:xfrm>
        </p:spPr>
        <p:txBody>
          <a:bodyPr/>
          <a:lstStyle>
            <a:lvl1pPr>
              <a:defRPr sz="1953"/>
            </a:lvl1pPr>
            <a:lvl2pPr>
              <a:defRPr sz="1709"/>
            </a:lvl2pPr>
            <a:lvl3pPr>
              <a:defRPr sz="1464"/>
            </a:lvl3pPr>
            <a:lvl4pPr>
              <a:defRPr sz="1220"/>
            </a:lvl4pPr>
            <a:lvl5pPr>
              <a:defRPr sz="1220"/>
            </a:lvl5pPr>
            <a:lvl6pPr>
              <a:defRPr sz="1220"/>
            </a:lvl6pPr>
            <a:lvl7pPr>
              <a:defRPr sz="1220"/>
            </a:lvl7pPr>
            <a:lvl8pPr>
              <a:defRPr sz="1220"/>
            </a:lvl8pPr>
            <a:lvl9pPr>
              <a:defRPr sz="12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356" y="1371600"/>
            <a:ext cx="1799716" cy="2541059"/>
          </a:xfrm>
        </p:spPr>
        <p:txBody>
          <a:bodyPr/>
          <a:lstStyle>
            <a:lvl1pPr marL="0" indent="0">
              <a:buNone/>
              <a:defRPr sz="976"/>
            </a:lvl1pPr>
            <a:lvl2pPr marL="278983" indent="0">
              <a:buNone/>
              <a:defRPr sz="854"/>
            </a:lvl2pPr>
            <a:lvl3pPr marL="557967" indent="0">
              <a:buNone/>
              <a:defRPr sz="732"/>
            </a:lvl3pPr>
            <a:lvl4pPr marL="836950" indent="0">
              <a:buNone/>
              <a:defRPr sz="610"/>
            </a:lvl4pPr>
            <a:lvl5pPr marL="1115934" indent="0">
              <a:buNone/>
              <a:defRPr sz="610"/>
            </a:lvl5pPr>
            <a:lvl6pPr marL="1394917" indent="0">
              <a:buNone/>
              <a:defRPr sz="610"/>
            </a:lvl6pPr>
            <a:lvl7pPr marL="1673901" indent="0">
              <a:buNone/>
              <a:defRPr sz="610"/>
            </a:lvl7pPr>
            <a:lvl8pPr marL="1952884" indent="0">
              <a:buNone/>
              <a:defRPr sz="610"/>
            </a:lvl8pPr>
            <a:lvl9pPr marL="2231868" indent="0">
              <a:buNone/>
              <a:defRPr sz="6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5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356" y="304800"/>
            <a:ext cx="1799716" cy="1066800"/>
          </a:xfrm>
        </p:spPr>
        <p:txBody>
          <a:bodyPr anchor="b"/>
          <a:lstStyle>
            <a:lvl1pPr>
              <a:defRPr sz="1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72254" y="658285"/>
            <a:ext cx="2824907" cy="3249083"/>
          </a:xfrm>
        </p:spPr>
        <p:txBody>
          <a:bodyPr anchor="t"/>
          <a:lstStyle>
            <a:lvl1pPr marL="0" indent="0">
              <a:buNone/>
              <a:defRPr sz="1953"/>
            </a:lvl1pPr>
            <a:lvl2pPr marL="278983" indent="0">
              <a:buNone/>
              <a:defRPr sz="1709"/>
            </a:lvl2pPr>
            <a:lvl3pPr marL="557967" indent="0">
              <a:buNone/>
              <a:defRPr sz="1464"/>
            </a:lvl3pPr>
            <a:lvl4pPr marL="836950" indent="0">
              <a:buNone/>
              <a:defRPr sz="1220"/>
            </a:lvl4pPr>
            <a:lvl5pPr marL="1115934" indent="0">
              <a:buNone/>
              <a:defRPr sz="1220"/>
            </a:lvl5pPr>
            <a:lvl6pPr marL="1394917" indent="0">
              <a:buNone/>
              <a:defRPr sz="1220"/>
            </a:lvl6pPr>
            <a:lvl7pPr marL="1673901" indent="0">
              <a:buNone/>
              <a:defRPr sz="1220"/>
            </a:lvl7pPr>
            <a:lvl8pPr marL="1952884" indent="0">
              <a:buNone/>
              <a:defRPr sz="1220"/>
            </a:lvl8pPr>
            <a:lvl9pPr marL="2231868" indent="0">
              <a:buNone/>
              <a:defRPr sz="12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356" y="1371600"/>
            <a:ext cx="1799716" cy="2541059"/>
          </a:xfrm>
        </p:spPr>
        <p:txBody>
          <a:bodyPr/>
          <a:lstStyle>
            <a:lvl1pPr marL="0" indent="0">
              <a:buNone/>
              <a:defRPr sz="976"/>
            </a:lvl1pPr>
            <a:lvl2pPr marL="278983" indent="0">
              <a:buNone/>
              <a:defRPr sz="854"/>
            </a:lvl2pPr>
            <a:lvl3pPr marL="557967" indent="0">
              <a:buNone/>
              <a:defRPr sz="732"/>
            </a:lvl3pPr>
            <a:lvl4pPr marL="836950" indent="0">
              <a:buNone/>
              <a:defRPr sz="610"/>
            </a:lvl4pPr>
            <a:lvl5pPr marL="1115934" indent="0">
              <a:buNone/>
              <a:defRPr sz="610"/>
            </a:lvl5pPr>
            <a:lvl6pPr marL="1394917" indent="0">
              <a:buNone/>
              <a:defRPr sz="610"/>
            </a:lvl6pPr>
            <a:lvl7pPr marL="1673901" indent="0">
              <a:buNone/>
              <a:defRPr sz="610"/>
            </a:lvl7pPr>
            <a:lvl8pPr marL="1952884" indent="0">
              <a:buNone/>
              <a:defRPr sz="610"/>
            </a:lvl8pPr>
            <a:lvl9pPr marL="2231868" indent="0">
              <a:buNone/>
              <a:defRPr sz="6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3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3630" y="243418"/>
            <a:ext cx="4812804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3630" y="1217083"/>
            <a:ext cx="4812804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3629" y="4237568"/>
            <a:ext cx="1255514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02753-98A1-4F25-9931-8BADB01A365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48396" y="4237568"/>
            <a:ext cx="1883271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40920" y="4237568"/>
            <a:ext cx="1255514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CEAE9-0C6D-4F85-91DE-EA9B60917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3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557967" rtl="0" eaLnBrk="1" latinLnBrk="0" hangingPunct="1">
        <a:lnSpc>
          <a:spcPct val="90000"/>
        </a:lnSpc>
        <a:spcBef>
          <a:spcPct val="0"/>
        </a:spcBef>
        <a:buNone/>
        <a:defRPr sz="26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9492" indent="-139492" algn="l" defTabSz="557967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1709" kern="1200">
          <a:solidFill>
            <a:schemeClr val="tx1"/>
          </a:solidFill>
          <a:latin typeface="+mn-lt"/>
          <a:ea typeface="+mn-ea"/>
          <a:cs typeface="+mn-cs"/>
        </a:defRPr>
      </a:lvl1pPr>
      <a:lvl2pPr marL="418475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464" kern="1200">
          <a:solidFill>
            <a:schemeClr val="tx1"/>
          </a:solidFill>
          <a:latin typeface="+mn-lt"/>
          <a:ea typeface="+mn-ea"/>
          <a:cs typeface="+mn-cs"/>
        </a:defRPr>
      </a:lvl2pPr>
      <a:lvl3pPr marL="69745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220" kern="1200">
          <a:solidFill>
            <a:schemeClr val="tx1"/>
          </a:solidFill>
          <a:latin typeface="+mn-lt"/>
          <a:ea typeface="+mn-ea"/>
          <a:cs typeface="+mn-cs"/>
        </a:defRPr>
      </a:lvl3pPr>
      <a:lvl4pPr marL="976442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4pPr>
      <a:lvl5pPr marL="1255425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5pPr>
      <a:lvl6pPr marL="153440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6pPr>
      <a:lvl7pPr marL="1813392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7pPr>
      <a:lvl8pPr marL="2092376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8pPr>
      <a:lvl9pPr marL="2371359" indent="-139492" algn="l" defTabSz="557967" rtl="0" eaLnBrk="1" latinLnBrk="0" hangingPunct="1">
        <a:lnSpc>
          <a:spcPct val="90000"/>
        </a:lnSpc>
        <a:spcBef>
          <a:spcPts val="305"/>
        </a:spcBef>
        <a:buFont typeface="Arial" panose="020B0604020202020204" pitchFamily="34" charset="0"/>
        <a:buChar char="•"/>
        <a:defRPr sz="10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1pPr>
      <a:lvl2pPr marL="278983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2pPr>
      <a:lvl3pPr marL="557967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3pPr>
      <a:lvl4pPr marL="836950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4pPr>
      <a:lvl5pPr marL="1115934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5pPr>
      <a:lvl6pPr marL="1394917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6pPr>
      <a:lvl7pPr marL="1673901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7pPr>
      <a:lvl8pPr marL="1952884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8pPr>
      <a:lvl9pPr marL="2231868" algn="l" defTabSz="557967" rtl="0" eaLnBrk="1" latinLnBrk="0" hangingPunct="1">
        <a:defRPr sz="10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4024632-64E4-A7FC-DA04-1A230CB13CEB}"/>
              </a:ext>
            </a:extLst>
          </p:cNvPr>
          <p:cNvGrpSpPr/>
          <p:nvPr/>
        </p:nvGrpSpPr>
        <p:grpSpPr>
          <a:xfrm>
            <a:off x="272639" y="73533"/>
            <a:ext cx="5275728" cy="4462833"/>
            <a:chOff x="272639" y="73533"/>
            <a:chExt cx="5275728" cy="4462833"/>
          </a:xfrm>
        </p:grpSpPr>
        <p:sp>
          <p:nvSpPr>
            <p:cNvPr id="41" name="Text Box 18">
              <a:extLst>
                <a:ext uri="{FF2B5EF4-FFF2-40B4-BE49-F238E27FC236}">
                  <a16:creationId xmlns:a16="http://schemas.microsoft.com/office/drawing/2014/main" id="{A7128DAE-4D5D-6E7E-316C-C7675B38EC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99060" y="4228589"/>
              <a:ext cx="78098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dirty="0"/>
                <a:t>Current</a:t>
              </a:r>
              <a:endParaRPr lang="en-GB" altLang="en-US" sz="1400" dirty="0"/>
            </a:p>
          </p:txBody>
        </p:sp>
        <p:sp>
          <p:nvSpPr>
            <p:cNvPr id="42" name="Text Box 19">
              <a:extLst>
                <a:ext uri="{FF2B5EF4-FFF2-40B4-BE49-F238E27FC236}">
                  <a16:creationId xmlns:a16="http://schemas.microsoft.com/office/drawing/2014/main" id="{F604AFE4-392C-919C-855F-0BB60118AF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6751" y="4228589"/>
              <a:ext cx="70083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dirty="0"/>
                <a:t>Future</a:t>
              </a:r>
              <a:endParaRPr lang="en-GB" altLang="en-US" sz="1400" dirty="0"/>
            </a:p>
          </p:txBody>
        </p:sp>
        <p:sp>
          <p:nvSpPr>
            <p:cNvPr id="43" name="Text Box 22">
              <a:extLst>
                <a:ext uri="{FF2B5EF4-FFF2-40B4-BE49-F238E27FC236}">
                  <a16:creationId xmlns:a16="http://schemas.microsoft.com/office/drawing/2014/main" id="{BB47EB0E-4674-7697-6329-F38709A2A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907" y="3030788"/>
              <a:ext cx="94128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dirty="0"/>
                <a:t>Problems</a:t>
              </a:r>
              <a:endParaRPr lang="en-GB" altLang="en-US" sz="1400" dirty="0"/>
            </a:p>
          </p:txBody>
        </p:sp>
        <p:sp>
          <p:nvSpPr>
            <p:cNvPr id="44" name="Text Box 23">
              <a:extLst>
                <a:ext uri="{FF2B5EF4-FFF2-40B4-BE49-F238E27FC236}">
                  <a16:creationId xmlns:a16="http://schemas.microsoft.com/office/drawing/2014/main" id="{5B41B398-C617-5F6D-A451-2136C8626D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639" y="925180"/>
              <a:ext cx="112242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dirty="0"/>
                <a:t>Possibilities</a:t>
              </a:r>
              <a:endParaRPr lang="en-GB" altLang="en-US" sz="1400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B096AE6-517A-B250-9BAC-F828294FD731}"/>
                </a:ext>
              </a:extLst>
            </p:cNvPr>
            <p:cNvSpPr/>
            <p:nvPr/>
          </p:nvSpPr>
          <p:spPr>
            <a:xfrm>
              <a:off x="1338352" y="73533"/>
              <a:ext cx="2102400" cy="21024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ED460B7-96B2-2FA8-8FF0-734731BF0487}"/>
                </a:ext>
              </a:extLst>
            </p:cNvPr>
            <p:cNvSpPr txBox="1"/>
            <p:nvPr/>
          </p:nvSpPr>
          <p:spPr>
            <a:xfrm>
              <a:off x="1860401" y="118209"/>
              <a:ext cx="10583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effectLst/>
                  <a:latin typeface="Arial" charset="0"/>
                  <a:cs typeface="Arial" charset="0"/>
                </a:rPr>
                <a:t>Launch Pad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D4FF053-6733-3614-F523-82EF9AA3FC69}"/>
                </a:ext>
              </a:extLst>
            </p:cNvPr>
            <p:cNvSpPr/>
            <p:nvPr/>
          </p:nvSpPr>
          <p:spPr>
            <a:xfrm>
              <a:off x="3445967" y="73533"/>
              <a:ext cx="2102400" cy="21024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>
                <a:solidFill>
                  <a:schemeClr val="bg1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B13647D-949A-9BB4-93D2-92CB39075E57}"/>
                </a:ext>
              </a:extLst>
            </p:cNvPr>
            <p:cNvSpPr txBox="1"/>
            <p:nvPr/>
          </p:nvSpPr>
          <p:spPr>
            <a:xfrm>
              <a:off x="3824323" y="118209"/>
              <a:ext cx="13456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effectLst/>
                  <a:latin typeface="Arial" charset="0"/>
                  <a:cs typeface="Arial" charset="0"/>
                </a:rPr>
                <a:t>Strategic Vision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80D122D-3A5E-FDE7-A539-B0DF59AC4377}"/>
                </a:ext>
              </a:extLst>
            </p:cNvPr>
            <p:cNvSpPr/>
            <p:nvPr/>
          </p:nvSpPr>
          <p:spPr>
            <a:xfrm>
              <a:off x="1338352" y="2171490"/>
              <a:ext cx="2102400" cy="21024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6AF442E-1DD0-AECC-E503-E62B4EAA831B}"/>
                </a:ext>
              </a:extLst>
            </p:cNvPr>
            <p:cNvSpPr txBox="1"/>
            <p:nvPr/>
          </p:nvSpPr>
          <p:spPr>
            <a:xfrm>
              <a:off x="1668038" y="3945784"/>
              <a:ext cx="1443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effectLst/>
                  <a:latin typeface="Arial" charset="0"/>
                  <a:cs typeface="Arial" charset="0"/>
                </a:rPr>
                <a:t>Burning Platform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FE1930D-5AD8-DBC6-756F-795C889A4C33}"/>
                </a:ext>
              </a:extLst>
            </p:cNvPr>
            <p:cNvSpPr/>
            <p:nvPr/>
          </p:nvSpPr>
          <p:spPr>
            <a:xfrm>
              <a:off x="3445967" y="2171490"/>
              <a:ext cx="2102400" cy="2102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9795B72-AEAB-9E7E-7CFE-583C6714728E}"/>
                </a:ext>
              </a:extLst>
            </p:cNvPr>
            <p:cNvSpPr txBox="1"/>
            <p:nvPr/>
          </p:nvSpPr>
          <p:spPr>
            <a:xfrm>
              <a:off x="3848240" y="3939521"/>
              <a:ext cx="12978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1" hangingPunct="1"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effectLst/>
                  <a:latin typeface="Arial" charset="0"/>
                  <a:cs typeface="Arial" charset="0"/>
                </a:rPr>
                <a:t>Hero’s Journey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7A7F3964-0131-56B1-ACAC-6BC5A7E3BFB6}"/>
                </a:ext>
              </a:extLst>
            </p:cNvPr>
            <p:cNvSpPr/>
            <p:nvPr/>
          </p:nvSpPr>
          <p:spPr>
            <a:xfrm>
              <a:off x="2576723" y="1358488"/>
              <a:ext cx="1800000" cy="1620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L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11DD804-CB28-880B-7235-27DF1D2833F4}"/>
                </a:ext>
              </a:extLst>
            </p:cNvPr>
            <p:cNvSpPr txBox="1"/>
            <p:nvPr/>
          </p:nvSpPr>
          <p:spPr>
            <a:xfrm>
              <a:off x="2905987" y="1409519"/>
              <a:ext cx="10663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eaLnBrk="1" hangingPunct="1">
                <a:spcAft>
                  <a:spcPts val="600"/>
                </a:spcAft>
                <a:defRPr/>
              </a:pPr>
              <a:r>
                <a:rPr lang="en-US" sz="1200" b="1" dirty="0">
                  <a:solidFill>
                    <a:schemeClr val="accent1">
                      <a:lumMod val="50000"/>
                    </a:schemeClr>
                  </a:solidFill>
                  <a:effectLst/>
                  <a:latin typeface="Arial" charset="0"/>
                  <a:cs typeface="Arial" charset="0"/>
                </a:rPr>
                <a:t>Reinvention</a:t>
              </a: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EA22110B-6D9B-584B-19F0-F9592FD7E6CB}"/>
                </a:ext>
              </a:extLst>
            </p:cNvPr>
            <p:cNvSpPr txBox="1"/>
            <p:nvPr/>
          </p:nvSpPr>
          <p:spPr>
            <a:xfrm>
              <a:off x="2905987" y="2738865"/>
              <a:ext cx="1043877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2020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1695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16CA96C-3383-45C0-8B03-64A546566B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AA1AE6-872B-4DCB-91CA-056E84C0233A}"/>
</file>

<file path=customXml/itemProps3.xml><?xml version="1.0" encoding="utf-8"?>
<ds:datastoreItem xmlns:ds="http://schemas.openxmlformats.org/officeDocument/2006/customXml" ds:itemID="{54D9F69C-E843-49FB-913A-786689D8C76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17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5</cp:revision>
  <dcterms:created xsi:type="dcterms:W3CDTF">2020-06-05T07:33:24Z</dcterms:created>
  <dcterms:modified xsi:type="dcterms:W3CDTF">2025-04-16T15:00:00Z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