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7775575" cy="2447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AE3655-B11F-44DD-AC19-2BC0579D7C81}" v="1" dt="2024-08-30T13:43:39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86" y="6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9EAE3655-B11F-44DD-AC19-2BC0579D7C81}"/>
    <pc:docChg chg="custSel modSld">
      <pc:chgData name="Ron Meyer" userId="65e0fe92-5782-4809-b035-4f1ab31a5557" providerId="ADAL" clId="{9EAE3655-B11F-44DD-AC19-2BC0579D7C81}" dt="2024-08-30T13:44:19.080" v="10" actId="1076"/>
      <pc:docMkLst>
        <pc:docMk/>
      </pc:docMkLst>
      <pc:sldChg chg="addSp delSp modSp mod">
        <pc:chgData name="Ron Meyer" userId="65e0fe92-5782-4809-b035-4f1ab31a5557" providerId="ADAL" clId="{9EAE3655-B11F-44DD-AC19-2BC0579D7C81}" dt="2024-08-30T13:44:19.080" v="10" actId="1076"/>
        <pc:sldMkLst>
          <pc:docMk/>
          <pc:sldMk cId="1098747878" sldId="256"/>
        </pc:sldMkLst>
        <pc:spChg chg="add mod">
          <ac:chgData name="Ron Meyer" userId="65e0fe92-5782-4809-b035-4f1ab31a5557" providerId="ADAL" clId="{9EAE3655-B11F-44DD-AC19-2BC0579D7C81}" dt="2024-08-30T13:44:19.080" v="10" actId="1076"/>
          <ac:spMkLst>
            <pc:docMk/>
            <pc:sldMk cId="1098747878" sldId="256"/>
            <ac:spMk id="2" creationId="{EA22110B-6D9B-584B-19F0-F9592FD7E6CB}"/>
          </ac:spMkLst>
        </pc:spChg>
        <pc:spChg chg="del">
          <ac:chgData name="Ron Meyer" userId="65e0fe92-5782-4809-b035-4f1ab31a5557" providerId="ADAL" clId="{9EAE3655-B11F-44DD-AC19-2BC0579D7C81}" dt="2024-06-15T10:28:31.999" v="0" actId="478"/>
          <ac:spMkLst>
            <pc:docMk/>
            <pc:sldMk cId="1098747878" sldId="256"/>
            <ac:spMk id="89" creationId="{D47612D2-9EB9-AEFF-D4F0-CDC3E6E5590E}"/>
          </ac:spMkLst>
        </pc:spChg>
        <pc:spChg chg="del">
          <ac:chgData name="Ron Meyer" userId="65e0fe92-5782-4809-b035-4f1ab31a5557" providerId="ADAL" clId="{9EAE3655-B11F-44DD-AC19-2BC0579D7C81}" dt="2024-06-15T10:28:31.999" v="0" actId="478"/>
          <ac:spMkLst>
            <pc:docMk/>
            <pc:sldMk cId="1098747878" sldId="256"/>
            <ac:spMk id="91" creationId="{4F940BEC-AFF9-4B0C-EBD3-8D2168FFCB21}"/>
          </ac:spMkLst>
        </pc:spChg>
        <pc:spChg chg="del">
          <ac:chgData name="Ron Meyer" userId="65e0fe92-5782-4809-b035-4f1ab31a5557" providerId="ADAL" clId="{9EAE3655-B11F-44DD-AC19-2BC0579D7C81}" dt="2024-06-15T10:28:31.999" v="0" actId="478"/>
          <ac:spMkLst>
            <pc:docMk/>
            <pc:sldMk cId="1098747878" sldId="256"/>
            <ac:spMk id="92" creationId="{26AD1842-AF2B-ABC8-3DCE-40B76F49E7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947" y="400621"/>
            <a:ext cx="5831681" cy="852241"/>
          </a:xfrm>
        </p:spPr>
        <p:txBody>
          <a:bodyPr anchor="b"/>
          <a:lstStyle>
            <a:lvl1pPr algn="ctr">
              <a:defRPr sz="21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1285727"/>
            <a:ext cx="5831681" cy="591015"/>
          </a:xfrm>
        </p:spPr>
        <p:txBody>
          <a:bodyPr/>
          <a:lstStyle>
            <a:lvl1pPr marL="0" indent="0" algn="ctr">
              <a:buNone/>
              <a:defRPr sz="857"/>
            </a:lvl1pPr>
            <a:lvl2pPr marL="163175" indent="0" algn="ctr">
              <a:buNone/>
              <a:defRPr sz="714"/>
            </a:lvl2pPr>
            <a:lvl3pPr marL="326349" indent="0" algn="ctr">
              <a:buNone/>
              <a:defRPr sz="642"/>
            </a:lvl3pPr>
            <a:lvl4pPr marL="489524" indent="0" algn="ctr">
              <a:buNone/>
              <a:defRPr sz="571"/>
            </a:lvl4pPr>
            <a:lvl5pPr marL="652699" indent="0" algn="ctr">
              <a:buNone/>
              <a:defRPr sz="571"/>
            </a:lvl5pPr>
            <a:lvl6pPr marL="815873" indent="0" algn="ctr">
              <a:buNone/>
              <a:defRPr sz="571"/>
            </a:lvl6pPr>
            <a:lvl7pPr marL="979048" indent="0" algn="ctr">
              <a:buNone/>
              <a:defRPr sz="571"/>
            </a:lvl7pPr>
            <a:lvl8pPr marL="1142223" indent="0" algn="ctr">
              <a:buNone/>
              <a:defRPr sz="571"/>
            </a:lvl8pPr>
            <a:lvl9pPr marL="1305397" indent="0" algn="ctr">
              <a:buNone/>
              <a:defRPr sz="5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9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3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130329"/>
            <a:ext cx="1676608" cy="20745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130329"/>
            <a:ext cx="4932630" cy="20745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7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8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1" y="610281"/>
            <a:ext cx="6706433" cy="1018269"/>
          </a:xfrm>
        </p:spPr>
        <p:txBody>
          <a:bodyPr anchor="b"/>
          <a:lstStyle>
            <a:lvl1pPr>
              <a:defRPr sz="21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1" y="1638184"/>
            <a:ext cx="6706433" cy="535483"/>
          </a:xfrm>
        </p:spPr>
        <p:txBody>
          <a:bodyPr/>
          <a:lstStyle>
            <a:lvl1pPr marL="0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1pPr>
            <a:lvl2pPr marL="163175" indent="0">
              <a:buNone/>
              <a:defRPr sz="714">
                <a:solidFill>
                  <a:schemeClr val="tx1">
                    <a:tint val="75000"/>
                  </a:schemeClr>
                </a:solidFill>
              </a:defRPr>
            </a:lvl2pPr>
            <a:lvl3pPr marL="326349" indent="0">
              <a:buNone/>
              <a:defRPr sz="642">
                <a:solidFill>
                  <a:schemeClr val="tx1">
                    <a:tint val="75000"/>
                  </a:schemeClr>
                </a:solidFill>
              </a:defRPr>
            </a:lvl3pPr>
            <a:lvl4pPr marL="489524" indent="0">
              <a:buNone/>
              <a:defRPr sz="571">
                <a:solidFill>
                  <a:schemeClr val="tx1">
                    <a:tint val="75000"/>
                  </a:schemeClr>
                </a:solidFill>
              </a:defRPr>
            </a:lvl4pPr>
            <a:lvl5pPr marL="652699" indent="0">
              <a:buNone/>
              <a:defRPr sz="571">
                <a:solidFill>
                  <a:schemeClr val="tx1">
                    <a:tint val="75000"/>
                  </a:schemeClr>
                </a:solidFill>
              </a:defRPr>
            </a:lvl5pPr>
            <a:lvl6pPr marL="815873" indent="0">
              <a:buNone/>
              <a:defRPr sz="571">
                <a:solidFill>
                  <a:schemeClr val="tx1">
                    <a:tint val="75000"/>
                  </a:schemeClr>
                </a:solidFill>
              </a:defRPr>
            </a:lvl6pPr>
            <a:lvl7pPr marL="979048" indent="0">
              <a:buNone/>
              <a:defRPr sz="571">
                <a:solidFill>
                  <a:schemeClr val="tx1">
                    <a:tint val="75000"/>
                  </a:schemeClr>
                </a:solidFill>
              </a:defRPr>
            </a:lvl7pPr>
            <a:lvl8pPr marL="1142223" indent="0">
              <a:buNone/>
              <a:defRPr sz="571">
                <a:solidFill>
                  <a:schemeClr val="tx1">
                    <a:tint val="75000"/>
                  </a:schemeClr>
                </a:solidFill>
              </a:defRPr>
            </a:lvl8pPr>
            <a:lvl9pPr marL="1305397" indent="0">
              <a:buNone/>
              <a:defRPr sz="5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9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651647"/>
            <a:ext cx="3304619" cy="15531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651647"/>
            <a:ext cx="3304619" cy="15531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9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130330"/>
            <a:ext cx="6706433" cy="473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600082"/>
            <a:ext cx="3289432" cy="294091"/>
          </a:xfrm>
        </p:spPr>
        <p:txBody>
          <a:bodyPr anchor="b"/>
          <a:lstStyle>
            <a:lvl1pPr marL="0" indent="0">
              <a:buNone/>
              <a:defRPr sz="857" b="1"/>
            </a:lvl1pPr>
            <a:lvl2pPr marL="163175" indent="0">
              <a:buNone/>
              <a:defRPr sz="714" b="1"/>
            </a:lvl2pPr>
            <a:lvl3pPr marL="326349" indent="0">
              <a:buNone/>
              <a:defRPr sz="642" b="1"/>
            </a:lvl3pPr>
            <a:lvl4pPr marL="489524" indent="0">
              <a:buNone/>
              <a:defRPr sz="571" b="1"/>
            </a:lvl4pPr>
            <a:lvl5pPr marL="652699" indent="0">
              <a:buNone/>
              <a:defRPr sz="571" b="1"/>
            </a:lvl5pPr>
            <a:lvl6pPr marL="815873" indent="0">
              <a:buNone/>
              <a:defRPr sz="571" b="1"/>
            </a:lvl6pPr>
            <a:lvl7pPr marL="979048" indent="0">
              <a:buNone/>
              <a:defRPr sz="571" b="1"/>
            </a:lvl7pPr>
            <a:lvl8pPr marL="1142223" indent="0">
              <a:buNone/>
              <a:defRPr sz="571" b="1"/>
            </a:lvl8pPr>
            <a:lvl9pPr marL="1305397" indent="0">
              <a:buNone/>
              <a:defRPr sz="5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894173"/>
            <a:ext cx="3289432" cy="1315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600082"/>
            <a:ext cx="3305632" cy="294091"/>
          </a:xfrm>
        </p:spPr>
        <p:txBody>
          <a:bodyPr anchor="b"/>
          <a:lstStyle>
            <a:lvl1pPr marL="0" indent="0">
              <a:buNone/>
              <a:defRPr sz="857" b="1"/>
            </a:lvl1pPr>
            <a:lvl2pPr marL="163175" indent="0">
              <a:buNone/>
              <a:defRPr sz="714" b="1"/>
            </a:lvl2pPr>
            <a:lvl3pPr marL="326349" indent="0">
              <a:buNone/>
              <a:defRPr sz="642" b="1"/>
            </a:lvl3pPr>
            <a:lvl4pPr marL="489524" indent="0">
              <a:buNone/>
              <a:defRPr sz="571" b="1"/>
            </a:lvl4pPr>
            <a:lvl5pPr marL="652699" indent="0">
              <a:buNone/>
              <a:defRPr sz="571" b="1"/>
            </a:lvl5pPr>
            <a:lvl6pPr marL="815873" indent="0">
              <a:buNone/>
              <a:defRPr sz="571" b="1"/>
            </a:lvl6pPr>
            <a:lvl7pPr marL="979048" indent="0">
              <a:buNone/>
              <a:defRPr sz="571" b="1"/>
            </a:lvl7pPr>
            <a:lvl8pPr marL="1142223" indent="0">
              <a:buNone/>
              <a:defRPr sz="571" b="1"/>
            </a:lvl8pPr>
            <a:lvl9pPr marL="1305397" indent="0">
              <a:buNone/>
              <a:defRPr sz="5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894173"/>
            <a:ext cx="3305632" cy="1315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5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163195"/>
            <a:ext cx="2507825" cy="571183"/>
          </a:xfrm>
        </p:spPr>
        <p:txBody>
          <a:bodyPr anchor="b"/>
          <a:lstStyle>
            <a:lvl1pPr>
              <a:defRPr sz="11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352456"/>
            <a:ext cx="3936385" cy="1739613"/>
          </a:xfrm>
        </p:spPr>
        <p:txBody>
          <a:bodyPr/>
          <a:lstStyle>
            <a:lvl1pPr>
              <a:defRPr sz="1142"/>
            </a:lvl1pPr>
            <a:lvl2pPr>
              <a:defRPr sz="999"/>
            </a:lvl2pPr>
            <a:lvl3pPr>
              <a:defRPr sz="857"/>
            </a:lvl3pPr>
            <a:lvl4pPr>
              <a:defRPr sz="714"/>
            </a:lvl4pPr>
            <a:lvl5pPr>
              <a:defRPr sz="714"/>
            </a:lvl5pPr>
            <a:lvl6pPr>
              <a:defRPr sz="714"/>
            </a:lvl6pPr>
            <a:lvl7pPr>
              <a:defRPr sz="714"/>
            </a:lvl7pPr>
            <a:lvl8pPr>
              <a:defRPr sz="714"/>
            </a:lvl8pPr>
            <a:lvl9pPr>
              <a:defRPr sz="7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734378"/>
            <a:ext cx="2507825" cy="1360525"/>
          </a:xfrm>
        </p:spPr>
        <p:txBody>
          <a:bodyPr/>
          <a:lstStyle>
            <a:lvl1pPr marL="0" indent="0">
              <a:buNone/>
              <a:defRPr sz="571"/>
            </a:lvl1pPr>
            <a:lvl2pPr marL="163175" indent="0">
              <a:buNone/>
              <a:defRPr sz="500"/>
            </a:lvl2pPr>
            <a:lvl3pPr marL="326349" indent="0">
              <a:buNone/>
              <a:defRPr sz="428"/>
            </a:lvl3pPr>
            <a:lvl4pPr marL="489524" indent="0">
              <a:buNone/>
              <a:defRPr sz="357"/>
            </a:lvl4pPr>
            <a:lvl5pPr marL="652699" indent="0">
              <a:buNone/>
              <a:defRPr sz="357"/>
            </a:lvl5pPr>
            <a:lvl6pPr marL="815873" indent="0">
              <a:buNone/>
              <a:defRPr sz="357"/>
            </a:lvl6pPr>
            <a:lvl7pPr marL="979048" indent="0">
              <a:buNone/>
              <a:defRPr sz="357"/>
            </a:lvl7pPr>
            <a:lvl8pPr marL="1142223" indent="0">
              <a:buNone/>
              <a:defRPr sz="357"/>
            </a:lvl8pPr>
            <a:lvl9pPr marL="1305397" indent="0">
              <a:buNone/>
              <a:defRPr sz="3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3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163195"/>
            <a:ext cx="2507825" cy="571183"/>
          </a:xfrm>
        </p:spPr>
        <p:txBody>
          <a:bodyPr anchor="b"/>
          <a:lstStyle>
            <a:lvl1pPr>
              <a:defRPr sz="11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352456"/>
            <a:ext cx="3936385" cy="1739613"/>
          </a:xfrm>
        </p:spPr>
        <p:txBody>
          <a:bodyPr anchor="t"/>
          <a:lstStyle>
            <a:lvl1pPr marL="0" indent="0">
              <a:buNone/>
              <a:defRPr sz="1142"/>
            </a:lvl1pPr>
            <a:lvl2pPr marL="163175" indent="0">
              <a:buNone/>
              <a:defRPr sz="999"/>
            </a:lvl2pPr>
            <a:lvl3pPr marL="326349" indent="0">
              <a:buNone/>
              <a:defRPr sz="857"/>
            </a:lvl3pPr>
            <a:lvl4pPr marL="489524" indent="0">
              <a:buNone/>
              <a:defRPr sz="714"/>
            </a:lvl4pPr>
            <a:lvl5pPr marL="652699" indent="0">
              <a:buNone/>
              <a:defRPr sz="714"/>
            </a:lvl5pPr>
            <a:lvl6pPr marL="815873" indent="0">
              <a:buNone/>
              <a:defRPr sz="714"/>
            </a:lvl6pPr>
            <a:lvl7pPr marL="979048" indent="0">
              <a:buNone/>
              <a:defRPr sz="714"/>
            </a:lvl7pPr>
            <a:lvl8pPr marL="1142223" indent="0">
              <a:buNone/>
              <a:defRPr sz="714"/>
            </a:lvl8pPr>
            <a:lvl9pPr marL="1305397" indent="0">
              <a:buNone/>
              <a:defRPr sz="7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734378"/>
            <a:ext cx="2507825" cy="1360525"/>
          </a:xfrm>
        </p:spPr>
        <p:txBody>
          <a:bodyPr/>
          <a:lstStyle>
            <a:lvl1pPr marL="0" indent="0">
              <a:buNone/>
              <a:defRPr sz="571"/>
            </a:lvl1pPr>
            <a:lvl2pPr marL="163175" indent="0">
              <a:buNone/>
              <a:defRPr sz="500"/>
            </a:lvl2pPr>
            <a:lvl3pPr marL="326349" indent="0">
              <a:buNone/>
              <a:defRPr sz="428"/>
            </a:lvl3pPr>
            <a:lvl4pPr marL="489524" indent="0">
              <a:buNone/>
              <a:defRPr sz="357"/>
            </a:lvl4pPr>
            <a:lvl5pPr marL="652699" indent="0">
              <a:buNone/>
              <a:defRPr sz="357"/>
            </a:lvl5pPr>
            <a:lvl6pPr marL="815873" indent="0">
              <a:buNone/>
              <a:defRPr sz="357"/>
            </a:lvl6pPr>
            <a:lvl7pPr marL="979048" indent="0">
              <a:buNone/>
              <a:defRPr sz="357"/>
            </a:lvl7pPr>
            <a:lvl8pPr marL="1142223" indent="0">
              <a:buNone/>
              <a:defRPr sz="357"/>
            </a:lvl8pPr>
            <a:lvl9pPr marL="1305397" indent="0">
              <a:buNone/>
              <a:defRPr sz="3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9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130330"/>
            <a:ext cx="6706433" cy="473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651647"/>
            <a:ext cx="6706433" cy="1553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2268864"/>
            <a:ext cx="1749504" cy="1303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3C84-04B6-4D8A-A909-C111259E95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2268864"/>
            <a:ext cx="2624257" cy="1303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2268864"/>
            <a:ext cx="1749504" cy="1303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7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26349" rtl="0" eaLnBrk="1" latinLnBrk="0" hangingPunct="1">
        <a:lnSpc>
          <a:spcPct val="90000"/>
        </a:lnSpc>
        <a:spcBef>
          <a:spcPct val="0"/>
        </a:spcBef>
        <a:buNone/>
        <a:defRPr sz="15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587" indent="-81587" algn="l" defTabSz="326349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999" kern="1200">
          <a:solidFill>
            <a:schemeClr val="tx1"/>
          </a:solidFill>
          <a:latin typeface="+mn-lt"/>
          <a:ea typeface="+mn-ea"/>
          <a:cs typeface="+mn-cs"/>
        </a:defRPr>
      </a:lvl1pPr>
      <a:lvl2pPr marL="244762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857" kern="1200">
          <a:solidFill>
            <a:schemeClr val="tx1"/>
          </a:solidFill>
          <a:latin typeface="+mn-lt"/>
          <a:ea typeface="+mn-ea"/>
          <a:cs typeface="+mn-cs"/>
        </a:defRPr>
      </a:lvl2pPr>
      <a:lvl3pPr marL="407937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714" kern="1200">
          <a:solidFill>
            <a:schemeClr val="tx1"/>
          </a:solidFill>
          <a:latin typeface="+mn-lt"/>
          <a:ea typeface="+mn-ea"/>
          <a:cs typeface="+mn-cs"/>
        </a:defRPr>
      </a:lvl3pPr>
      <a:lvl4pPr marL="571111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642" kern="1200">
          <a:solidFill>
            <a:schemeClr val="tx1"/>
          </a:solidFill>
          <a:latin typeface="+mn-lt"/>
          <a:ea typeface="+mn-ea"/>
          <a:cs typeface="+mn-cs"/>
        </a:defRPr>
      </a:lvl4pPr>
      <a:lvl5pPr marL="734286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642" kern="1200">
          <a:solidFill>
            <a:schemeClr val="tx1"/>
          </a:solidFill>
          <a:latin typeface="+mn-lt"/>
          <a:ea typeface="+mn-ea"/>
          <a:cs typeface="+mn-cs"/>
        </a:defRPr>
      </a:lvl5pPr>
      <a:lvl6pPr marL="897461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642" kern="1200">
          <a:solidFill>
            <a:schemeClr val="tx1"/>
          </a:solidFill>
          <a:latin typeface="+mn-lt"/>
          <a:ea typeface="+mn-ea"/>
          <a:cs typeface="+mn-cs"/>
        </a:defRPr>
      </a:lvl6pPr>
      <a:lvl7pPr marL="1060635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642" kern="1200">
          <a:solidFill>
            <a:schemeClr val="tx1"/>
          </a:solidFill>
          <a:latin typeface="+mn-lt"/>
          <a:ea typeface="+mn-ea"/>
          <a:cs typeface="+mn-cs"/>
        </a:defRPr>
      </a:lvl7pPr>
      <a:lvl8pPr marL="1223810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642" kern="1200">
          <a:solidFill>
            <a:schemeClr val="tx1"/>
          </a:solidFill>
          <a:latin typeface="+mn-lt"/>
          <a:ea typeface="+mn-ea"/>
          <a:cs typeface="+mn-cs"/>
        </a:defRPr>
      </a:lvl8pPr>
      <a:lvl9pPr marL="1386985" indent="-81587" algn="l" defTabSz="326349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6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1pPr>
      <a:lvl2pPr marL="163175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2pPr>
      <a:lvl3pPr marL="326349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3pPr>
      <a:lvl4pPr marL="489524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4pPr>
      <a:lvl5pPr marL="652699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5pPr>
      <a:lvl6pPr marL="815873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6pPr>
      <a:lvl7pPr marL="979048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7pPr>
      <a:lvl8pPr marL="1142223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8pPr>
      <a:lvl9pPr marL="1305397" algn="l" defTabSz="326349" rtl="0" eaLnBrk="1" latinLnBrk="0" hangingPunct="1">
        <a:defRPr sz="6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Blokboog 13">
            <a:extLst>
              <a:ext uri="{FF2B5EF4-FFF2-40B4-BE49-F238E27FC236}">
                <a16:creationId xmlns:a16="http://schemas.microsoft.com/office/drawing/2014/main" id="{9C147AFA-6EE3-1EA9-ACED-33CB23545D7B}"/>
              </a:ext>
            </a:extLst>
          </p:cNvPr>
          <p:cNvSpPr/>
          <p:nvPr/>
        </p:nvSpPr>
        <p:spPr bwMode="auto">
          <a:xfrm>
            <a:off x="-188353" y="212357"/>
            <a:ext cx="8459788" cy="4140200"/>
          </a:xfrm>
          <a:prstGeom prst="blockArc">
            <a:avLst>
              <a:gd name="adj1" fmla="val 12906083"/>
              <a:gd name="adj2" fmla="val 19482861"/>
              <a:gd name="adj3" fmla="val 7966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7" name="Blokboog 15">
            <a:extLst>
              <a:ext uri="{FF2B5EF4-FFF2-40B4-BE49-F238E27FC236}">
                <a16:creationId xmlns:a16="http://schemas.microsoft.com/office/drawing/2014/main" id="{2E18C3BB-4B4E-5A4A-1AAD-F802A1326D11}"/>
              </a:ext>
            </a:extLst>
          </p:cNvPr>
          <p:cNvSpPr/>
          <p:nvPr/>
        </p:nvSpPr>
        <p:spPr bwMode="auto">
          <a:xfrm>
            <a:off x="-210346" y="220416"/>
            <a:ext cx="8460000" cy="4140000"/>
          </a:xfrm>
          <a:prstGeom prst="blockArc">
            <a:avLst>
              <a:gd name="adj1" fmla="val 11766315"/>
              <a:gd name="adj2" fmla="val 12950002"/>
              <a:gd name="adj3" fmla="val 7853"/>
            </a:avLst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20C9186-5EFE-060A-C08F-0E0CD0B05493}"/>
              </a:ext>
            </a:extLst>
          </p:cNvPr>
          <p:cNvGrpSpPr/>
          <p:nvPr/>
        </p:nvGrpSpPr>
        <p:grpSpPr>
          <a:xfrm>
            <a:off x="-197878" y="84650"/>
            <a:ext cx="8459788" cy="4264732"/>
            <a:chOff x="15482" y="501210"/>
            <a:chExt cx="8459788" cy="4264732"/>
          </a:xfrm>
        </p:grpSpPr>
        <p:sp>
          <p:nvSpPr>
            <p:cNvPr id="50" name="Blokboog 16">
              <a:extLst>
                <a:ext uri="{FF2B5EF4-FFF2-40B4-BE49-F238E27FC236}">
                  <a16:creationId xmlns:a16="http://schemas.microsoft.com/office/drawing/2014/main" id="{BA2C6ECD-ECEA-5DFD-0534-5FC6011BD244}"/>
                </a:ext>
              </a:extLst>
            </p:cNvPr>
            <p:cNvSpPr/>
            <p:nvPr/>
          </p:nvSpPr>
          <p:spPr bwMode="auto">
            <a:xfrm>
              <a:off x="15482" y="625742"/>
              <a:ext cx="8459788" cy="4140200"/>
            </a:xfrm>
            <a:prstGeom prst="blockArc">
              <a:avLst>
                <a:gd name="adj1" fmla="val 19483390"/>
                <a:gd name="adj2" fmla="val 20637593"/>
                <a:gd name="adj3" fmla="val 8038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74" name="Rechte verbindingslijn 18">
              <a:extLst>
                <a:ext uri="{FF2B5EF4-FFF2-40B4-BE49-F238E27FC236}">
                  <a16:creationId xmlns:a16="http://schemas.microsoft.com/office/drawing/2014/main" id="{6A12D7F3-863B-AB7E-2896-32EC2F3D45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8081" y="2322092"/>
              <a:ext cx="6876000" cy="7938"/>
            </a:xfrm>
            <a:prstGeom prst="line">
              <a:avLst/>
            </a:prstGeom>
            <a:noFill/>
            <a:ln w="38100" algn="ctr">
              <a:solidFill>
                <a:srgbClr val="00257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75" name="Tekstvak 21">
              <a:extLst>
                <a:ext uri="{FF2B5EF4-FFF2-40B4-BE49-F238E27FC236}">
                  <a16:creationId xmlns:a16="http://schemas.microsoft.com/office/drawing/2014/main" id="{C776ED2B-E1B6-3FAF-649A-042445224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460865">
              <a:off x="894069" y="1067615"/>
              <a:ext cx="2604281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/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Circumvent</a:t>
              </a:r>
            </a:p>
          </p:txBody>
        </p:sp>
        <p:sp>
          <p:nvSpPr>
            <p:cNvPr id="76" name="Tekstvak 23">
              <a:extLst>
                <a:ext uri="{FF2B5EF4-FFF2-40B4-BE49-F238E27FC236}">
                  <a16:creationId xmlns:a16="http://schemas.microsoft.com/office/drawing/2014/main" id="{6F4A55E2-B748-6A51-B255-9BBBE40C9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22546">
              <a:off x="3619494" y="827186"/>
              <a:ext cx="23707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>
                  <a:gd name="adj" fmla="val 13098283"/>
                </a:avLst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Challenge</a:t>
              </a:r>
            </a:p>
          </p:txBody>
        </p:sp>
        <p:sp>
          <p:nvSpPr>
            <p:cNvPr id="77" name="Tekstvak 24">
              <a:extLst>
                <a:ext uri="{FF2B5EF4-FFF2-40B4-BE49-F238E27FC236}">
                  <a16:creationId xmlns:a16="http://schemas.microsoft.com/office/drawing/2014/main" id="{6E22486A-29FD-EED6-DC18-A1610F184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108954">
              <a:off x="1951733" y="883455"/>
              <a:ext cx="255030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>
                  <a:gd name="adj" fmla="val 13805737"/>
                </a:avLst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Converse</a:t>
              </a:r>
            </a:p>
          </p:txBody>
        </p:sp>
        <p:sp>
          <p:nvSpPr>
            <p:cNvPr id="78" name="Tekstvak 25">
              <a:extLst>
                <a:ext uri="{FF2B5EF4-FFF2-40B4-BE49-F238E27FC236}">
                  <a16:creationId xmlns:a16="http://schemas.microsoft.com/office/drawing/2014/main" id="{13E90282-515D-AE78-68EA-357486727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920985">
              <a:off x="5093551" y="1027381"/>
              <a:ext cx="197256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>
                  <a:gd name="adj" fmla="val 12880750"/>
                </a:avLst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Confront</a:t>
              </a:r>
            </a:p>
          </p:txBody>
        </p:sp>
        <p:sp>
          <p:nvSpPr>
            <p:cNvPr id="79" name="Tekstvak 34">
              <a:extLst>
                <a:ext uri="{FF2B5EF4-FFF2-40B4-BE49-F238E27FC236}">
                  <a16:creationId xmlns:a16="http://schemas.microsoft.com/office/drawing/2014/main" id="{F0299214-A1A4-952E-78A9-74BC0DA932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538" y="2398699"/>
              <a:ext cx="104868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Pacification</a:t>
              </a:r>
            </a:p>
          </p:txBody>
        </p:sp>
        <p:sp>
          <p:nvSpPr>
            <p:cNvPr id="80" name="Tekstvak 35">
              <a:extLst>
                <a:ext uri="{FF2B5EF4-FFF2-40B4-BE49-F238E27FC236}">
                  <a16:creationId xmlns:a16="http://schemas.microsoft.com/office/drawing/2014/main" id="{848EF4ED-3211-B9CB-BC2F-84C572188A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13850" y="2398699"/>
              <a:ext cx="105830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Polarization</a:t>
              </a:r>
            </a:p>
          </p:txBody>
        </p:sp>
        <p:sp>
          <p:nvSpPr>
            <p:cNvPr id="81" name="Tekstvak 36">
              <a:extLst>
                <a:ext uri="{FF2B5EF4-FFF2-40B4-BE49-F238E27FC236}">
                  <a16:creationId xmlns:a16="http://schemas.microsoft.com/office/drawing/2014/main" id="{29ABA051-E3B9-BB93-AF75-BBE70AA31F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3355" y="2398699"/>
              <a:ext cx="11176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Participation</a:t>
              </a:r>
            </a:p>
          </p:txBody>
        </p:sp>
        <p:cxnSp>
          <p:nvCxnSpPr>
            <p:cNvPr id="82" name="Rechte verbindingslijn 27">
              <a:extLst>
                <a:ext uri="{FF2B5EF4-FFF2-40B4-BE49-F238E27FC236}">
                  <a16:creationId xmlns:a16="http://schemas.microsoft.com/office/drawing/2014/main" id="{7F701F42-791C-97CA-9F10-4A9C18E8CE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3504895" y="501210"/>
              <a:ext cx="772048" cy="1671652"/>
            </a:xfrm>
            <a:prstGeom prst="line">
              <a:avLst/>
            </a:prstGeom>
            <a:noFill/>
            <a:ln w="44450" algn="ctr">
              <a:solidFill>
                <a:srgbClr val="002570"/>
              </a:solidFill>
              <a:round/>
              <a:headEnd type="oval" w="lg" len="lg"/>
              <a:tailEnd type="triangle" w="med" len="med"/>
            </a:ln>
          </p:spPr>
        </p:cxnSp>
        <p:sp>
          <p:nvSpPr>
            <p:cNvPr id="83" name="Tekstvak 42">
              <a:extLst>
                <a:ext uri="{FF2B5EF4-FFF2-40B4-BE49-F238E27FC236}">
                  <a16:creationId xmlns:a16="http://schemas.microsoft.com/office/drawing/2014/main" id="{DE8B6307-3FBF-F9B7-7375-1C7618B9A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3920" y="1419611"/>
              <a:ext cx="298538" cy="17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4" name="Tekstvak 43">
              <a:extLst>
                <a:ext uri="{FF2B5EF4-FFF2-40B4-BE49-F238E27FC236}">
                  <a16:creationId xmlns:a16="http://schemas.microsoft.com/office/drawing/2014/main" id="{F94D147A-34F7-E4AE-654A-FE565C6D4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4910" y="1053186"/>
              <a:ext cx="298538" cy="17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5" name="Tekstvak 44">
              <a:extLst>
                <a:ext uri="{FF2B5EF4-FFF2-40B4-BE49-F238E27FC236}">
                  <a16:creationId xmlns:a16="http://schemas.microsoft.com/office/drawing/2014/main" id="{8958BBA2-D5B4-0600-12D1-61DAD4F19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1428" y="970160"/>
              <a:ext cx="298538" cy="17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6" name="Tekstvak 45">
              <a:extLst>
                <a:ext uri="{FF2B5EF4-FFF2-40B4-BE49-F238E27FC236}">
                  <a16:creationId xmlns:a16="http://schemas.microsoft.com/office/drawing/2014/main" id="{77695E25-6469-28F1-72A1-C6A9176668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0770" y="1053186"/>
              <a:ext cx="298538" cy="17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87" name="Tekstvak 46">
              <a:extLst>
                <a:ext uri="{FF2B5EF4-FFF2-40B4-BE49-F238E27FC236}">
                  <a16:creationId xmlns:a16="http://schemas.microsoft.com/office/drawing/2014/main" id="{27769D6C-7A3C-F3AF-12C9-7000192F66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1632" y="1426472"/>
              <a:ext cx="298538" cy="17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48" name="Tekstvak 26">
            <a:extLst>
              <a:ext uri="{FF2B5EF4-FFF2-40B4-BE49-F238E27FC236}">
                <a16:creationId xmlns:a16="http://schemas.microsoft.com/office/drawing/2014/main" id="{90998573-2E53-6136-4761-EB5913658EE8}"/>
              </a:ext>
            </a:extLst>
          </p:cNvPr>
          <p:cNvSpPr txBox="1">
            <a:spLocks noChangeArrowheads="1"/>
          </p:cNvSpPr>
          <p:nvPr/>
        </p:nvSpPr>
        <p:spPr bwMode="auto">
          <a:xfrm rot="1897619">
            <a:off x="6352509" y="1235457"/>
            <a:ext cx="2037424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prstTxWarp prst="textArchUp">
              <a:avLst>
                <a:gd name="adj" fmla="val 12459186"/>
              </a:avLst>
            </a:prstTxWarp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EA22110B-6D9B-584B-19F0-F9592FD7E6CB}"/>
              </a:ext>
            </a:extLst>
          </p:cNvPr>
          <p:cNvSpPr txBox="1"/>
          <p:nvPr/>
        </p:nvSpPr>
        <p:spPr>
          <a:xfrm>
            <a:off x="6304871" y="1663666"/>
            <a:ext cx="1043877" cy="230832"/>
          </a:xfrm>
          <a:prstGeom prst="rect">
            <a:avLst/>
          </a:prstGeom>
          <a:noFill/>
        </p:spPr>
        <p:txBody>
          <a:bodyPr spcFirstLastPara="1" wrap="none" numCol="1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2019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4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FA5F41-F3E8-4A48-83E2-1030CAE4C687}"/>
</file>

<file path=customXml/itemProps2.xml><?xml version="1.0" encoding="utf-8"?>
<ds:datastoreItem xmlns:ds="http://schemas.openxmlformats.org/officeDocument/2006/customXml" ds:itemID="{A87142A5-47C2-4BB2-8113-AC857E451FD2}"/>
</file>

<file path=customXml/itemProps3.xml><?xml version="1.0" encoding="utf-8"?>
<ds:datastoreItem xmlns:ds="http://schemas.openxmlformats.org/officeDocument/2006/customXml" ds:itemID="{ED52662D-F13D-4A8D-966F-78951870531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17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2019-06-19T17:59:40Z</dcterms:created>
  <dcterms:modified xsi:type="dcterms:W3CDTF">2024-08-30T13:44:29Z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