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8412163" cy="5121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DF8133-F26D-451F-967E-FE572EEE83CC}" v="1" dt="2025-04-16T14:55:37.6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7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B9DF8133-F26D-451F-967E-FE572EEE83CC}"/>
    <pc:docChg chg="modSld">
      <pc:chgData name="Ron Meyer" userId="65e0fe92-5782-4809-b035-4f1ab31a5557" providerId="ADAL" clId="{B9DF8133-F26D-451F-967E-FE572EEE83CC}" dt="2025-04-16T14:55:37.632" v="0" actId="164"/>
      <pc:docMkLst>
        <pc:docMk/>
      </pc:docMkLst>
      <pc:sldChg chg="addSp modSp modAnim">
        <pc:chgData name="Ron Meyer" userId="65e0fe92-5782-4809-b035-4f1ab31a5557" providerId="ADAL" clId="{B9DF8133-F26D-451F-967E-FE572EEE83CC}" dt="2025-04-16T14:55:37.632" v="0" actId="164"/>
        <pc:sldMkLst>
          <pc:docMk/>
          <pc:sldMk cId="1098747878" sldId="256"/>
        </pc:sldMkLst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25" creationId="{D58D82D0-D6F7-4099-AACA-92C50ED4098E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51" creationId="{289C134E-E038-409D-90E2-8B07C1C31EE9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52" creationId="{DCECFAFF-3168-46DE-B252-7DFD8C505B10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53" creationId="{226F3D82-47F8-4BCD-B196-EC9374DC8C9A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55" creationId="{9F943CC6-AB28-4358-AE7F-68FBFE91C0BC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56" creationId="{E0F1B95E-660C-4565-8285-8D957D710DDD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57" creationId="{81EFE99A-A3D5-4AD0-840A-BD5B611F5AF7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58" creationId="{8F6891F9-BA8B-4613-9EE6-3FA64982753F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59" creationId="{545D18A4-4BEB-441B-9969-55F812108BCF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60" creationId="{08603CBC-5F10-46A0-8B13-D686BA730744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61" creationId="{5287F67D-5337-485C-BCA4-04D851C05CCB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62" creationId="{16AC16E2-D74B-49F8-B58E-A54A8A790C59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63" creationId="{5AF00CA8-B953-400B-B7AD-B64744DF20E2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64" creationId="{3F869AB2-A87E-4F4F-BA06-F134730CFCA4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65" creationId="{A4E9F3F1-E670-48D3-93A1-296F3353188F}"/>
          </ac:spMkLst>
        </pc:spChg>
        <pc:spChg chg="mod">
          <ac:chgData name="Ron Meyer" userId="65e0fe92-5782-4809-b035-4f1ab31a5557" providerId="ADAL" clId="{B9DF8133-F26D-451F-967E-FE572EEE83CC}" dt="2025-04-16T14:55:37.632" v="0" actId="164"/>
          <ac:spMkLst>
            <pc:docMk/>
            <pc:sldMk cId="1098747878" sldId="256"/>
            <ac:spMk id="66" creationId="{C4559445-7A3B-4422-8FC4-F8D2260CCCDD}"/>
          </ac:spMkLst>
        </pc:spChg>
        <pc:grpChg chg="add mod">
          <ac:chgData name="Ron Meyer" userId="65e0fe92-5782-4809-b035-4f1ab31a5557" providerId="ADAL" clId="{B9DF8133-F26D-451F-967E-FE572EEE83CC}" dt="2025-04-16T14:55:37.632" v="0" actId="164"/>
          <ac:grpSpMkLst>
            <pc:docMk/>
            <pc:sldMk cId="1098747878" sldId="256"/>
            <ac:grpSpMk id="2" creationId="{431FAFA1-C810-F112-5DF1-015D645D10D5}"/>
          </ac:grpSpMkLst>
        </pc:grpChg>
        <pc:grpChg chg="mod">
          <ac:chgData name="Ron Meyer" userId="65e0fe92-5782-4809-b035-4f1ab31a5557" providerId="ADAL" clId="{B9DF8133-F26D-451F-967E-FE572EEE83CC}" dt="2025-04-16T14:55:37.632" v="0" actId="164"/>
          <ac:grpSpMkLst>
            <pc:docMk/>
            <pc:sldMk cId="1098747878" sldId="256"/>
            <ac:grpSpMk id="67" creationId="{E68865A9-0286-4FAD-803E-80608FC78A4B}"/>
          </ac:grpSpMkLst>
        </pc:grpChg>
        <pc:cxnChg chg="mod">
          <ac:chgData name="Ron Meyer" userId="65e0fe92-5782-4809-b035-4f1ab31a5557" providerId="ADAL" clId="{B9DF8133-F26D-451F-967E-FE572EEE83CC}" dt="2025-04-16T14:55:37.632" v="0" actId="164"/>
          <ac:cxnSpMkLst>
            <pc:docMk/>
            <pc:sldMk cId="1098747878" sldId="256"/>
            <ac:cxnSpMk id="54" creationId="{E3A534C9-DBDC-4F69-AFF8-63CB716878E4}"/>
          </ac:cxnSpMkLst>
        </pc:cxnChg>
      </pc:sldChg>
    </pc:docChg>
  </pc:docChgLst>
  <pc:docChgLst>
    <pc:chgData name="Ron Meyer" userId="65e0fe92-5782-4809-b035-4f1ab31a5557" providerId="ADAL" clId="{D080323D-F1D9-4105-8E3C-1AF610CE7D30}"/>
    <pc:docChg chg="modSld">
      <pc:chgData name="Ron Meyer" userId="65e0fe92-5782-4809-b035-4f1ab31a5557" providerId="ADAL" clId="{D080323D-F1D9-4105-8E3C-1AF610CE7D30}" dt="2019-07-22T11:40:45.120" v="1" actId="1076"/>
      <pc:docMkLst>
        <pc:docMk/>
      </pc:docMkLst>
      <pc:sldChg chg="addSp modSp">
        <pc:chgData name="Ron Meyer" userId="65e0fe92-5782-4809-b035-4f1ab31a5557" providerId="ADAL" clId="{D080323D-F1D9-4105-8E3C-1AF610CE7D30}" dt="2019-07-22T11:40:45.120" v="1" actId="1076"/>
        <pc:sldMkLst>
          <pc:docMk/>
          <pc:sldMk cId="1098747878" sldId="256"/>
        </pc:sldMkLst>
        <pc:spChg chg="add mod">
          <ac:chgData name="Ron Meyer" userId="65e0fe92-5782-4809-b035-4f1ab31a5557" providerId="ADAL" clId="{D080323D-F1D9-4105-8E3C-1AF610CE7D30}" dt="2019-07-22T11:40:45.120" v="1" actId="1076"/>
          <ac:spMkLst>
            <pc:docMk/>
            <pc:sldMk cId="1098747878" sldId="256"/>
            <ac:spMk id="25" creationId="{D58D82D0-D6F7-4099-AACA-92C50ED4098E}"/>
          </ac:spMkLst>
        </pc:spChg>
      </pc:sldChg>
    </pc:docChg>
  </pc:docChgLst>
  <pc:docChgLst>
    <pc:chgData name="Ron Meyer" userId="65e0fe92-5782-4809-b035-4f1ab31a5557" providerId="ADAL" clId="{09449170-EC18-49EE-9377-BB3656E51423}"/>
    <pc:docChg chg="custSel modSld">
      <pc:chgData name="Ron Meyer" userId="65e0fe92-5782-4809-b035-4f1ab31a5557" providerId="ADAL" clId="{09449170-EC18-49EE-9377-BB3656E51423}" dt="2019-06-19T19:01:24.420" v="86" actId="1035"/>
      <pc:docMkLst>
        <pc:docMk/>
      </pc:docMkLst>
      <pc:sldChg chg="addSp delSp modSp modAnim">
        <pc:chgData name="Ron Meyer" userId="65e0fe92-5782-4809-b035-4f1ab31a5557" providerId="ADAL" clId="{09449170-EC18-49EE-9377-BB3656E51423}" dt="2019-06-19T19:01:24.420" v="86" actId="1035"/>
        <pc:sldMkLst>
          <pc:docMk/>
          <pc:sldMk cId="1098747878" sldId="256"/>
        </pc:sldMkLst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51" creationId="{289C134E-E038-409D-90E2-8B07C1C31EE9}"/>
          </ac:spMkLst>
        </pc:spChg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52" creationId="{DCECFAFF-3168-46DE-B252-7DFD8C505B10}"/>
          </ac:spMkLst>
        </pc:spChg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53" creationId="{226F3D82-47F8-4BCD-B196-EC9374DC8C9A}"/>
          </ac:spMkLst>
        </pc:spChg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55" creationId="{9F943CC6-AB28-4358-AE7F-68FBFE91C0BC}"/>
          </ac:spMkLst>
        </pc:spChg>
        <pc:spChg chg="add mod">
          <ac:chgData name="Ron Meyer" userId="65e0fe92-5782-4809-b035-4f1ab31a5557" providerId="ADAL" clId="{09449170-EC18-49EE-9377-BB3656E51423}" dt="2019-06-19T19:01:24.420" v="86" actId="1035"/>
          <ac:spMkLst>
            <pc:docMk/>
            <pc:sldMk cId="1098747878" sldId="256"/>
            <ac:spMk id="56" creationId="{E0F1B95E-660C-4565-8285-8D957D710DDD}"/>
          </ac:spMkLst>
        </pc:spChg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57" creationId="{81EFE99A-A3D5-4AD0-840A-BD5B611F5AF7}"/>
          </ac:spMkLst>
        </pc:spChg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58" creationId="{8F6891F9-BA8B-4613-9EE6-3FA64982753F}"/>
          </ac:spMkLst>
        </pc:spChg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59" creationId="{545D18A4-4BEB-441B-9969-55F812108BCF}"/>
          </ac:spMkLst>
        </pc:spChg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60" creationId="{08603CBC-5F10-46A0-8B13-D686BA730744}"/>
          </ac:spMkLst>
        </pc:spChg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61" creationId="{5287F67D-5337-485C-BCA4-04D851C05CCB}"/>
          </ac:spMkLst>
        </pc:spChg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62" creationId="{16AC16E2-D74B-49F8-B58E-A54A8A790C59}"/>
          </ac:spMkLst>
        </pc:spChg>
        <pc:spChg chg="add mod">
          <ac:chgData name="Ron Meyer" userId="65e0fe92-5782-4809-b035-4f1ab31a5557" providerId="ADAL" clId="{09449170-EC18-49EE-9377-BB3656E51423}" dt="2019-06-19T19:00:34.972" v="63" actId="6549"/>
          <ac:spMkLst>
            <pc:docMk/>
            <pc:sldMk cId="1098747878" sldId="256"/>
            <ac:spMk id="63" creationId="{5AF00CA8-B953-400B-B7AD-B64744DF20E2}"/>
          </ac:spMkLst>
        </pc:spChg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64" creationId="{3F869AB2-A87E-4F4F-BA06-F134730CFCA4}"/>
          </ac:spMkLst>
        </pc:spChg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65" creationId="{A4E9F3F1-E670-48D3-93A1-296F3353188F}"/>
          </ac:spMkLst>
        </pc:spChg>
        <pc:spChg chg="add mod">
          <ac:chgData name="Ron Meyer" userId="65e0fe92-5782-4809-b035-4f1ab31a5557" providerId="ADAL" clId="{09449170-EC18-49EE-9377-BB3656E51423}" dt="2019-06-19T18:03:51.930" v="61" actId="1035"/>
          <ac:spMkLst>
            <pc:docMk/>
            <pc:sldMk cId="1098747878" sldId="256"/>
            <ac:spMk id="66" creationId="{C4559445-7A3B-4422-8FC4-F8D2260CCCDD}"/>
          </ac:spMkLst>
        </pc:spChg>
        <pc:grpChg chg="add mod">
          <ac:chgData name="Ron Meyer" userId="65e0fe92-5782-4809-b035-4f1ab31a5557" providerId="ADAL" clId="{09449170-EC18-49EE-9377-BB3656E51423}" dt="2019-06-19T18:03:51.930" v="61" actId="1035"/>
          <ac:grpSpMkLst>
            <pc:docMk/>
            <pc:sldMk cId="1098747878" sldId="256"/>
            <ac:grpSpMk id="67" creationId="{E68865A9-0286-4FAD-803E-80608FC78A4B}"/>
          </ac:grpSpMkLst>
        </pc:grpChg>
        <pc:picChg chg="del">
          <ac:chgData name="Ron Meyer" userId="65e0fe92-5782-4809-b035-4f1ab31a5557" providerId="ADAL" clId="{09449170-EC18-49EE-9377-BB3656E51423}" dt="2019-06-19T18:02:38.833" v="0" actId="478"/>
          <ac:picMkLst>
            <pc:docMk/>
            <pc:sldMk cId="1098747878" sldId="256"/>
            <ac:picMk id="50" creationId="{569F6228-C3F3-43A3-A65E-E1F4F6CA8199}"/>
          </ac:picMkLst>
        </pc:picChg>
        <pc:cxnChg chg="add mod">
          <ac:chgData name="Ron Meyer" userId="65e0fe92-5782-4809-b035-4f1ab31a5557" providerId="ADAL" clId="{09449170-EC18-49EE-9377-BB3656E51423}" dt="2019-06-19T18:03:51.930" v="61" actId="1035"/>
          <ac:cxnSpMkLst>
            <pc:docMk/>
            <pc:sldMk cId="1098747878" sldId="256"/>
            <ac:cxnSpMk id="54" creationId="{E3A534C9-DBDC-4F69-AFF8-63CB716878E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21" y="838135"/>
            <a:ext cx="6309122" cy="1782962"/>
          </a:xfrm>
        </p:spPr>
        <p:txBody>
          <a:bodyPr anchor="b"/>
          <a:lstStyle>
            <a:lvl1pPr algn="ctr">
              <a:defRPr sz="41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521" y="2689855"/>
            <a:ext cx="6309122" cy="1236456"/>
          </a:xfrm>
        </p:spPr>
        <p:txBody>
          <a:bodyPr/>
          <a:lstStyle>
            <a:lvl1pPr marL="0" indent="0" algn="ctr">
              <a:buNone/>
              <a:defRPr sz="1656"/>
            </a:lvl1pPr>
            <a:lvl2pPr marL="315468" indent="0" algn="ctr">
              <a:buNone/>
              <a:defRPr sz="1380"/>
            </a:lvl2pPr>
            <a:lvl3pPr marL="630936" indent="0" algn="ctr">
              <a:buNone/>
              <a:defRPr sz="1242"/>
            </a:lvl3pPr>
            <a:lvl4pPr marL="946404" indent="0" algn="ctr">
              <a:buNone/>
              <a:defRPr sz="1104"/>
            </a:lvl4pPr>
            <a:lvl5pPr marL="1261872" indent="0" algn="ctr">
              <a:buNone/>
              <a:defRPr sz="1104"/>
            </a:lvl5pPr>
            <a:lvl6pPr marL="1577340" indent="0" algn="ctr">
              <a:buNone/>
              <a:defRPr sz="1104"/>
            </a:lvl6pPr>
            <a:lvl7pPr marL="1892808" indent="0" algn="ctr">
              <a:buNone/>
              <a:defRPr sz="1104"/>
            </a:lvl7pPr>
            <a:lvl8pPr marL="2208276" indent="0" algn="ctr">
              <a:buNone/>
              <a:defRPr sz="1104"/>
            </a:lvl8pPr>
            <a:lvl9pPr marL="2523744" indent="0" algn="ctr">
              <a:buNone/>
              <a:defRPr sz="110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6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98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954" y="272660"/>
            <a:ext cx="1813873" cy="43400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336" y="272660"/>
            <a:ext cx="5336466" cy="43400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2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55" y="1276763"/>
            <a:ext cx="7255491" cy="2130308"/>
          </a:xfrm>
        </p:spPr>
        <p:txBody>
          <a:bodyPr anchor="b"/>
          <a:lstStyle>
            <a:lvl1pPr>
              <a:defRPr sz="41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955" y="3427224"/>
            <a:ext cx="7255491" cy="1120279"/>
          </a:xfrm>
        </p:spPr>
        <p:txBody>
          <a:bodyPr/>
          <a:lstStyle>
            <a:lvl1pPr marL="0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1pPr>
            <a:lvl2pPr marL="315468" indent="0">
              <a:buNone/>
              <a:defRPr sz="1380">
                <a:solidFill>
                  <a:schemeClr val="tx1">
                    <a:tint val="75000"/>
                  </a:schemeClr>
                </a:solidFill>
              </a:defRPr>
            </a:lvl2pPr>
            <a:lvl3pPr marL="630936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3pPr>
            <a:lvl4pPr marL="946404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4pPr>
            <a:lvl5pPr marL="1261872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5pPr>
            <a:lvl6pPr marL="1577340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6pPr>
            <a:lvl7pPr marL="1892808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7pPr>
            <a:lvl8pPr marL="2208276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8pPr>
            <a:lvl9pPr marL="2523744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7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8336" y="1363302"/>
            <a:ext cx="3575169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58658" y="1363302"/>
            <a:ext cx="3575169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6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432" y="272661"/>
            <a:ext cx="7255491" cy="9898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9432" y="1255424"/>
            <a:ext cx="3558739" cy="615264"/>
          </a:xfrm>
        </p:spPr>
        <p:txBody>
          <a:bodyPr anchor="b"/>
          <a:lstStyle>
            <a:lvl1pPr marL="0" indent="0">
              <a:buNone/>
              <a:defRPr sz="1656" b="1"/>
            </a:lvl1pPr>
            <a:lvl2pPr marL="315468" indent="0">
              <a:buNone/>
              <a:defRPr sz="1380" b="1"/>
            </a:lvl2pPr>
            <a:lvl3pPr marL="630936" indent="0">
              <a:buNone/>
              <a:defRPr sz="1242" b="1"/>
            </a:lvl3pPr>
            <a:lvl4pPr marL="946404" indent="0">
              <a:buNone/>
              <a:defRPr sz="1104" b="1"/>
            </a:lvl4pPr>
            <a:lvl5pPr marL="1261872" indent="0">
              <a:buNone/>
              <a:defRPr sz="1104" b="1"/>
            </a:lvl5pPr>
            <a:lvl6pPr marL="1577340" indent="0">
              <a:buNone/>
              <a:defRPr sz="1104" b="1"/>
            </a:lvl6pPr>
            <a:lvl7pPr marL="1892808" indent="0">
              <a:buNone/>
              <a:defRPr sz="1104" b="1"/>
            </a:lvl7pPr>
            <a:lvl8pPr marL="2208276" indent="0">
              <a:buNone/>
              <a:defRPr sz="1104" b="1"/>
            </a:lvl8pPr>
            <a:lvl9pPr marL="2523744" indent="0">
              <a:buNone/>
              <a:defRPr sz="11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432" y="1870688"/>
            <a:ext cx="3558739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58657" y="1255424"/>
            <a:ext cx="3576265" cy="615264"/>
          </a:xfrm>
        </p:spPr>
        <p:txBody>
          <a:bodyPr anchor="b"/>
          <a:lstStyle>
            <a:lvl1pPr marL="0" indent="0">
              <a:buNone/>
              <a:defRPr sz="1656" b="1"/>
            </a:lvl1pPr>
            <a:lvl2pPr marL="315468" indent="0">
              <a:buNone/>
              <a:defRPr sz="1380" b="1"/>
            </a:lvl2pPr>
            <a:lvl3pPr marL="630936" indent="0">
              <a:buNone/>
              <a:defRPr sz="1242" b="1"/>
            </a:lvl3pPr>
            <a:lvl4pPr marL="946404" indent="0">
              <a:buNone/>
              <a:defRPr sz="1104" b="1"/>
            </a:lvl4pPr>
            <a:lvl5pPr marL="1261872" indent="0">
              <a:buNone/>
              <a:defRPr sz="1104" b="1"/>
            </a:lvl5pPr>
            <a:lvl6pPr marL="1577340" indent="0">
              <a:buNone/>
              <a:defRPr sz="1104" b="1"/>
            </a:lvl6pPr>
            <a:lvl7pPr marL="1892808" indent="0">
              <a:buNone/>
              <a:defRPr sz="1104" b="1"/>
            </a:lvl7pPr>
            <a:lvl8pPr marL="2208276" indent="0">
              <a:buNone/>
              <a:defRPr sz="1104" b="1"/>
            </a:lvl8pPr>
            <a:lvl9pPr marL="2523744" indent="0">
              <a:buNone/>
              <a:defRPr sz="11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58657" y="1870688"/>
            <a:ext cx="3576265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5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3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7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432" y="341418"/>
            <a:ext cx="2713141" cy="1194964"/>
          </a:xfrm>
        </p:spPr>
        <p:txBody>
          <a:bodyPr anchor="b"/>
          <a:lstStyle>
            <a:lvl1pPr>
              <a:defRPr sz="22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6265" y="737369"/>
            <a:ext cx="4258658" cy="3639425"/>
          </a:xfrm>
        </p:spPr>
        <p:txBody>
          <a:bodyPr/>
          <a:lstStyle>
            <a:lvl1pPr>
              <a:defRPr sz="2208"/>
            </a:lvl1pPr>
            <a:lvl2pPr>
              <a:defRPr sz="1932"/>
            </a:lvl2pPr>
            <a:lvl3pPr>
              <a:defRPr sz="1656"/>
            </a:lvl3pPr>
            <a:lvl4pPr>
              <a:defRPr sz="1380"/>
            </a:lvl4pPr>
            <a:lvl5pPr>
              <a:defRPr sz="1380"/>
            </a:lvl5pPr>
            <a:lvl6pPr>
              <a:defRPr sz="1380"/>
            </a:lvl6pPr>
            <a:lvl7pPr>
              <a:defRPr sz="1380"/>
            </a:lvl7pPr>
            <a:lvl8pPr>
              <a:defRPr sz="1380"/>
            </a:lvl8pPr>
            <a:lvl9pPr>
              <a:defRPr sz="13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9432" y="1536382"/>
            <a:ext cx="2713141" cy="2846339"/>
          </a:xfrm>
        </p:spPr>
        <p:txBody>
          <a:bodyPr/>
          <a:lstStyle>
            <a:lvl1pPr marL="0" indent="0">
              <a:buNone/>
              <a:defRPr sz="1104"/>
            </a:lvl1pPr>
            <a:lvl2pPr marL="315468" indent="0">
              <a:buNone/>
              <a:defRPr sz="966"/>
            </a:lvl2pPr>
            <a:lvl3pPr marL="630936" indent="0">
              <a:buNone/>
              <a:defRPr sz="828"/>
            </a:lvl3pPr>
            <a:lvl4pPr marL="946404" indent="0">
              <a:buNone/>
              <a:defRPr sz="690"/>
            </a:lvl4pPr>
            <a:lvl5pPr marL="1261872" indent="0">
              <a:buNone/>
              <a:defRPr sz="690"/>
            </a:lvl5pPr>
            <a:lvl6pPr marL="1577340" indent="0">
              <a:buNone/>
              <a:defRPr sz="690"/>
            </a:lvl6pPr>
            <a:lvl7pPr marL="1892808" indent="0">
              <a:buNone/>
              <a:defRPr sz="690"/>
            </a:lvl7pPr>
            <a:lvl8pPr marL="2208276" indent="0">
              <a:buNone/>
              <a:defRPr sz="690"/>
            </a:lvl8pPr>
            <a:lvl9pPr marL="2523744" indent="0">
              <a:buNone/>
              <a:defRPr sz="6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0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432" y="341418"/>
            <a:ext cx="2713141" cy="1194964"/>
          </a:xfrm>
        </p:spPr>
        <p:txBody>
          <a:bodyPr anchor="b"/>
          <a:lstStyle>
            <a:lvl1pPr>
              <a:defRPr sz="22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6265" y="737369"/>
            <a:ext cx="4258658" cy="3639425"/>
          </a:xfrm>
        </p:spPr>
        <p:txBody>
          <a:bodyPr anchor="t"/>
          <a:lstStyle>
            <a:lvl1pPr marL="0" indent="0">
              <a:buNone/>
              <a:defRPr sz="2208"/>
            </a:lvl1pPr>
            <a:lvl2pPr marL="315468" indent="0">
              <a:buNone/>
              <a:defRPr sz="1932"/>
            </a:lvl2pPr>
            <a:lvl3pPr marL="630936" indent="0">
              <a:buNone/>
              <a:defRPr sz="1656"/>
            </a:lvl3pPr>
            <a:lvl4pPr marL="946404" indent="0">
              <a:buNone/>
              <a:defRPr sz="1380"/>
            </a:lvl4pPr>
            <a:lvl5pPr marL="1261872" indent="0">
              <a:buNone/>
              <a:defRPr sz="1380"/>
            </a:lvl5pPr>
            <a:lvl6pPr marL="1577340" indent="0">
              <a:buNone/>
              <a:defRPr sz="1380"/>
            </a:lvl6pPr>
            <a:lvl7pPr marL="1892808" indent="0">
              <a:buNone/>
              <a:defRPr sz="1380"/>
            </a:lvl7pPr>
            <a:lvl8pPr marL="2208276" indent="0">
              <a:buNone/>
              <a:defRPr sz="1380"/>
            </a:lvl8pPr>
            <a:lvl9pPr marL="2523744" indent="0">
              <a:buNone/>
              <a:defRPr sz="13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9432" y="1536382"/>
            <a:ext cx="2713141" cy="2846339"/>
          </a:xfrm>
        </p:spPr>
        <p:txBody>
          <a:bodyPr/>
          <a:lstStyle>
            <a:lvl1pPr marL="0" indent="0">
              <a:buNone/>
              <a:defRPr sz="1104"/>
            </a:lvl1pPr>
            <a:lvl2pPr marL="315468" indent="0">
              <a:buNone/>
              <a:defRPr sz="966"/>
            </a:lvl2pPr>
            <a:lvl3pPr marL="630936" indent="0">
              <a:buNone/>
              <a:defRPr sz="828"/>
            </a:lvl3pPr>
            <a:lvl4pPr marL="946404" indent="0">
              <a:buNone/>
              <a:defRPr sz="690"/>
            </a:lvl4pPr>
            <a:lvl5pPr marL="1261872" indent="0">
              <a:buNone/>
              <a:defRPr sz="690"/>
            </a:lvl5pPr>
            <a:lvl6pPr marL="1577340" indent="0">
              <a:buNone/>
              <a:defRPr sz="690"/>
            </a:lvl6pPr>
            <a:lvl7pPr marL="1892808" indent="0">
              <a:buNone/>
              <a:defRPr sz="690"/>
            </a:lvl7pPr>
            <a:lvl8pPr marL="2208276" indent="0">
              <a:buNone/>
              <a:defRPr sz="690"/>
            </a:lvl8pPr>
            <a:lvl9pPr marL="2523744" indent="0">
              <a:buNone/>
              <a:defRPr sz="6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3C84-04B6-4D8A-A909-C111259E952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8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8336" y="272661"/>
            <a:ext cx="7255491" cy="989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8336" y="1363302"/>
            <a:ext cx="7255491" cy="3249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8336" y="4746664"/>
            <a:ext cx="1892737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73C84-04B6-4D8A-A909-C111259E952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6529" y="4746664"/>
            <a:ext cx="2839105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41090" y="4746664"/>
            <a:ext cx="1892737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ACCA7-52FB-41B2-A2D3-6A2B6F75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5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30936" rtl="0" eaLnBrk="1" latinLnBrk="0" hangingPunct="1">
        <a:lnSpc>
          <a:spcPct val="90000"/>
        </a:lnSpc>
        <a:spcBef>
          <a:spcPct val="0"/>
        </a:spcBef>
        <a:buNone/>
        <a:defRPr sz="30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734" indent="-157734" algn="l" defTabSz="630936" rtl="0" eaLnBrk="1" latinLnBrk="0" hangingPunct="1">
        <a:lnSpc>
          <a:spcPct val="90000"/>
        </a:lnSpc>
        <a:spcBef>
          <a:spcPts val="690"/>
        </a:spcBef>
        <a:buFont typeface="Arial" panose="020B0604020202020204" pitchFamily="34" charset="0"/>
        <a:buChar char="•"/>
        <a:defRPr sz="1932" kern="1200">
          <a:solidFill>
            <a:schemeClr val="tx1"/>
          </a:solidFill>
          <a:latin typeface="+mn-lt"/>
          <a:ea typeface="+mn-ea"/>
          <a:cs typeface="+mn-cs"/>
        </a:defRPr>
      </a:lvl1pPr>
      <a:lvl2pPr marL="473202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656" kern="1200">
          <a:solidFill>
            <a:schemeClr val="tx1"/>
          </a:solidFill>
          <a:latin typeface="+mn-lt"/>
          <a:ea typeface="+mn-ea"/>
          <a:cs typeface="+mn-cs"/>
        </a:defRPr>
      </a:lvl2pPr>
      <a:lvl3pPr marL="788670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3pPr>
      <a:lvl4pPr marL="1104138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2" kern="1200">
          <a:solidFill>
            <a:schemeClr val="tx1"/>
          </a:solidFill>
          <a:latin typeface="+mn-lt"/>
          <a:ea typeface="+mn-ea"/>
          <a:cs typeface="+mn-cs"/>
        </a:defRPr>
      </a:lvl4pPr>
      <a:lvl5pPr marL="1419606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2" kern="1200">
          <a:solidFill>
            <a:schemeClr val="tx1"/>
          </a:solidFill>
          <a:latin typeface="+mn-lt"/>
          <a:ea typeface="+mn-ea"/>
          <a:cs typeface="+mn-cs"/>
        </a:defRPr>
      </a:lvl5pPr>
      <a:lvl6pPr marL="1735074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2" kern="1200">
          <a:solidFill>
            <a:schemeClr val="tx1"/>
          </a:solidFill>
          <a:latin typeface="+mn-lt"/>
          <a:ea typeface="+mn-ea"/>
          <a:cs typeface="+mn-cs"/>
        </a:defRPr>
      </a:lvl6pPr>
      <a:lvl7pPr marL="2050542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2" kern="1200">
          <a:solidFill>
            <a:schemeClr val="tx1"/>
          </a:solidFill>
          <a:latin typeface="+mn-lt"/>
          <a:ea typeface="+mn-ea"/>
          <a:cs typeface="+mn-cs"/>
        </a:defRPr>
      </a:lvl7pPr>
      <a:lvl8pPr marL="2366010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2" kern="1200">
          <a:solidFill>
            <a:schemeClr val="tx1"/>
          </a:solidFill>
          <a:latin typeface="+mn-lt"/>
          <a:ea typeface="+mn-ea"/>
          <a:cs typeface="+mn-cs"/>
        </a:defRPr>
      </a:lvl8pPr>
      <a:lvl9pPr marL="2681478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1pPr>
      <a:lvl2pPr marL="315468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2pPr>
      <a:lvl3pPr marL="630936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3pPr>
      <a:lvl4pPr marL="946404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5pPr>
      <a:lvl6pPr marL="1577340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6pPr>
      <a:lvl7pPr marL="1892808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7pPr>
      <a:lvl8pPr marL="2208276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8pPr>
      <a:lvl9pPr marL="2523744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31FAFA1-C810-F112-5DF1-015D645D10D5}"/>
              </a:ext>
            </a:extLst>
          </p:cNvPr>
          <p:cNvGrpSpPr/>
          <p:nvPr/>
        </p:nvGrpSpPr>
        <p:grpSpPr>
          <a:xfrm>
            <a:off x="3014" y="428892"/>
            <a:ext cx="8600279" cy="4514850"/>
            <a:chOff x="3014" y="428892"/>
            <a:chExt cx="8600279" cy="4514850"/>
          </a:xfrm>
        </p:grpSpPr>
        <p:sp>
          <p:nvSpPr>
            <p:cNvPr id="51" name="Blokboog 13">
              <a:extLst>
                <a:ext uri="{FF2B5EF4-FFF2-40B4-BE49-F238E27FC236}">
                  <a16:creationId xmlns:a16="http://schemas.microsoft.com/office/drawing/2014/main" id="{289C134E-E038-409D-90E2-8B07C1C31EE9}"/>
                </a:ext>
              </a:extLst>
            </p:cNvPr>
            <p:cNvSpPr/>
            <p:nvPr/>
          </p:nvSpPr>
          <p:spPr bwMode="auto">
            <a:xfrm>
              <a:off x="25007" y="628917"/>
              <a:ext cx="8459788" cy="4140200"/>
            </a:xfrm>
            <a:prstGeom prst="blockArc">
              <a:avLst>
                <a:gd name="adj1" fmla="val 12906083"/>
                <a:gd name="adj2" fmla="val 19482861"/>
                <a:gd name="adj3" fmla="val 7966"/>
              </a:avLst>
            </a:pr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2" name="Blokboog 15">
              <a:extLst>
                <a:ext uri="{FF2B5EF4-FFF2-40B4-BE49-F238E27FC236}">
                  <a16:creationId xmlns:a16="http://schemas.microsoft.com/office/drawing/2014/main" id="{DCECFAFF-3168-46DE-B252-7DFD8C505B10}"/>
                </a:ext>
              </a:extLst>
            </p:cNvPr>
            <p:cNvSpPr/>
            <p:nvPr/>
          </p:nvSpPr>
          <p:spPr bwMode="auto">
            <a:xfrm>
              <a:off x="3014" y="636976"/>
              <a:ext cx="8460000" cy="4140000"/>
            </a:xfrm>
            <a:prstGeom prst="blockArc">
              <a:avLst>
                <a:gd name="adj1" fmla="val 11766315"/>
                <a:gd name="adj2" fmla="val 12950002"/>
                <a:gd name="adj3" fmla="val 7853"/>
              </a:avLst>
            </a:prstGeom>
            <a:gradFill flip="none" rotWithShape="1">
              <a:gsLst>
                <a:gs pos="0">
                  <a:srgbClr val="001E5F">
                    <a:lumMod val="75000"/>
                    <a:lumOff val="25000"/>
                    <a:shade val="30000"/>
                    <a:satMod val="115000"/>
                  </a:srgbClr>
                </a:gs>
                <a:gs pos="50000">
                  <a:srgbClr val="001E5F">
                    <a:lumMod val="75000"/>
                    <a:lumOff val="25000"/>
                    <a:shade val="67500"/>
                    <a:satMod val="115000"/>
                  </a:srgbClr>
                </a:gs>
                <a:gs pos="100000">
                  <a:srgbClr val="001E5F">
                    <a:lumMod val="75000"/>
                    <a:lumOff val="25000"/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3" name="Blokboog 16">
              <a:extLst>
                <a:ext uri="{FF2B5EF4-FFF2-40B4-BE49-F238E27FC236}">
                  <a16:creationId xmlns:a16="http://schemas.microsoft.com/office/drawing/2014/main" id="{226F3D82-47F8-4BCD-B196-EC9374DC8C9A}"/>
                </a:ext>
              </a:extLst>
            </p:cNvPr>
            <p:cNvSpPr/>
            <p:nvPr/>
          </p:nvSpPr>
          <p:spPr bwMode="auto">
            <a:xfrm>
              <a:off x="15482" y="625742"/>
              <a:ext cx="8459788" cy="4140200"/>
            </a:xfrm>
            <a:prstGeom prst="blockArc">
              <a:avLst>
                <a:gd name="adj1" fmla="val 19483390"/>
                <a:gd name="adj2" fmla="val 20637593"/>
                <a:gd name="adj3" fmla="val 8038"/>
              </a:avLst>
            </a:prstGeom>
            <a:gradFill flip="none" rotWithShape="1">
              <a:gsLst>
                <a:gs pos="0">
                  <a:srgbClr val="EE0000">
                    <a:shade val="30000"/>
                    <a:satMod val="115000"/>
                  </a:srgbClr>
                </a:gs>
                <a:gs pos="50000">
                  <a:srgbClr val="EE0000">
                    <a:shade val="67500"/>
                    <a:satMod val="115000"/>
                  </a:srgbClr>
                </a:gs>
                <a:gs pos="100000">
                  <a:srgbClr val="EE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cxnSp>
          <p:nvCxnSpPr>
            <p:cNvPr id="54" name="Rechte verbindingslijn 18">
              <a:extLst>
                <a:ext uri="{FF2B5EF4-FFF2-40B4-BE49-F238E27FC236}">
                  <a16:creationId xmlns:a16="http://schemas.microsoft.com/office/drawing/2014/main" id="{E3A534C9-DBDC-4F69-AFF8-63CB716878E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31382" y="4313504"/>
              <a:ext cx="7883525" cy="7938"/>
            </a:xfrm>
            <a:prstGeom prst="line">
              <a:avLst/>
            </a:prstGeom>
            <a:noFill/>
            <a:ln w="38100" algn="ctr">
              <a:solidFill>
                <a:srgbClr val="002570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55" name="Tekstvak 21">
              <a:extLst>
                <a:ext uri="{FF2B5EF4-FFF2-40B4-BE49-F238E27FC236}">
                  <a16:creationId xmlns:a16="http://schemas.microsoft.com/office/drawing/2014/main" id="{9F943CC6-AB28-4358-AE7F-68FBFE91C0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460865">
              <a:off x="894069" y="1067615"/>
              <a:ext cx="2604281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prstTxWarp prst="textArchUp">
                <a:avLst/>
              </a:prstTxWarp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Circumvent</a:t>
              </a:r>
            </a:p>
          </p:txBody>
        </p:sp>
        <p:sp>
          <p:nvSpPr>
            <p:cNvPr id="56" name="Tekstvak 23">
              <a:extLst>
                <a:ext uri="{FF2B5EF4-FFF2-40B4-BE49-F238E27FC236}">
                  <a16:creationId xmlns:a16="http://schemas.microsoft.com/office/drawing/2014/main" id="{E0F1B95E-660C-4565-8285-8D957D710D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22546">
              <a:off x="3619494" y="827186"/>
              <a:ext cx="23707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prstTxWarp prst="textArchUp">
                <a:avLst>
                  <a:gd name="adj" fmla="val 13098283"/>
                </a:avLst>
              </a:prstTxWarp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Challenge</a:t>
              </a:r>
            </a:p>
          </p:txBody>
        </p:sp>
        <p:sp>
          <p:nvSpPr>
            <p:cNvPr id="57" name="Tekstvak 24">
              <a:extLst>
                <a:ext uri="{FF2B5EF4-FFF2-40B4-BE49-F238E27FC236}">
                  <a16:creationId xmlns:a16="http://schemas.microsoft.com/office/drawing/2014/main" id="{81EFE99A-A3D5-4AD0-840A-BD5B611F5A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108954">
              <a:off x="1951733" y="883455"/>
              <a:ext cx="255030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prstTxWarp prst="textArchUp">
                <a:avLst>
                  <a:gd name="adj" fmla="val 13805737"/>
                </a:avLst>
              </a:prstTxWarp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Converse</a:t>
              </a:r>
            </a:p>
          </p:txBody>
        </p:sp>
        <p:sp>
          <p:nvSpPr>
            <p:cNvPr id="58" name="Tekstvak 25">
              <a:extLst>
                <a:ext uri="{FF2B5EF4-FFF2-40B4-BE49-F238E27FC236}">
                  <a16:creationId xmlns:a16="http://schemas.microsoft.com/office/drawing/2014/main" id="{8F6891F9-BA8B-4613-9EE6-3FA6498275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920985">
              <a:off x="5093551" y="1027381"/>
              <a:ext cx="197256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prstTxWarp prst="textArchUp">
                <a:avLst>
                  <a:gd name="adj" fmla="val 12880750"/>
                </a:avLst>
              </a:prstTxWarp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Confront</a:t>
              </a:r>
            </a:p>
          </p:txBody>
        </p:sp>
        <p:sp>
          <p:nvSpPr>
            <p:cNvPr id="59" name="Tekstvak 26">
              <a:extLst>
                <a:ext uri="{FF2B5EF4-FFF2-40B4-BE49-F238E27FC236}">
                  <a16:creationId xmlns:a16="http://schemas.microsoft.com/office/drawing/2014/main" id="{545D18A4-4BEB-441B-9969-55F812108B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97619">
              <a:off x="6565869" y="1652017"/>
              <a:ext cx="2037424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prstTxWarp prst="textArchUp">
                <a:avLst>
                  <a:gd name="adj" fmla="val 12459186"/>
                </a:avLst>
              </a:prstTxWarp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Conflict</a:t>
              </a:r>
            </a:p>
          </p:txBody>
        </p:sp>
        <p:sp>
          <p:nvSpPr>
            <p:cNvPr id="60" name="Tekstvak 34">
              <a:extLst>
                <a:ext uri="{FF2B5EF4-FFF2-40B4-BE49-F238E27FC236}">
                  <a16:creationId xmlns:a16="http://schemas.microsoft.com/office/drawing/2014/main" id="{08603CBC-5F10-46A0-8B13-D686BA7307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607" y="4351604"/>
              <a:ext cx="1336675" cy="592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Pacification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1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No Tension</a:t>
              </a:r>
            </a:p>
          </p:txBody>
        </p:sp>
        <p:sp>
          <p:nvSpPr>
            <p:cNvPr id="61" name="Tekstvak 35">
              <a:extLst>
                <a:ext uri="{FF2B5EF4-FFF2-40B4-BE49-F238E27FC236}">
                  <a16:creationId xmlns:a16="http://schemas.microsoft.com/office/drawing/2014/main" id="{5287F67D-5337-485C-BCA4-04D851C05C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74354" y="4351604"/>
              <a:ext cx="1749425" cy="592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Polarization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Destructive Tension</a:t>
              </a:r>
            </a:p>
          </p:txBody>
        </p:sp>
        <p:sp>
          <p:nvSpPr>
            <p:cNvPr id="62" name="Tekstvak 36">
              <a:extLst>
                <a:ext uri="{FF2B5EF4-FFF2-40B4-BE49-F238E27FC236}">
                  <a16:creationId xmlns:a16="http://schemas.microsoft.com/office/drawing/2014/main" id="{16AC16E2-D74B-49F8-B58E-A54A8A790C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3507" y="4351604"/>
              <a:ext cx="1849438" cy="592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Participation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1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Constructive Tension</a:t>
              </a:r>
            </a:p>
          </p:txBody>
        </p:sp>
        <p:sp>
          <p:nvSpPr>
            <p:cNvPr id="63" name="PIJL-LINKS 38">
              <a:extLst>
                <a:ext uri="{FF2B5EF4-FFF2-40B4-BE49-F238E27FC236}">
                  <a16:creationId xmlns:a16="http://schemas.microsoft.com/office/drawing/2014/main" id="{5AF00CA8-B953-400B-B7AD-B64744DF2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2107" y="2576779"/>
              <a:ext cx="1624013" cy="1290638"/>
            </a:xfrm>
            <a:prstGeom prst="leftArrow">
              <a:avLst>
                <a:gd name="adj1" fmla="val 78361"/>
                <a:gd name="adj2" fmla="val 22399"/>
              </a:avLst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/>
                <a:t>Encourage </a:t>
              </a:r>
            </a:p>
            <a:p>
              <a:pPr algn="ctr" eaLnBrk="1" hangingPunct="1"/>
              <a:r>
                <a:rPr lang="en-US" altLang="en-US" sz="1200" dirty="0"/>
                <a:t>Appreciate</a:t>
              </a:r>
            </a:p>
            <a:p>
              <a:pPr algn="ctr" eaLnBrk="1" hangingPunct="1"/>
              <a:r>
                <a:rPr lang="en-US" altLang="en-US" sz="1200" dirty="0"/>
                <a:t>Explore </a:t>
              </a:r>
            </a:p>
            <a:p>
              <a:pPr algn="ctr" eaLnBrk="1" hangingPunct="1"/>
              <a:r>
                <a:rPr lang="en-US" altLang="en-US" sz="1200" dirty="0"/>
                <a:t>Reassure</a:t>
              </a:r>
              <a:endPara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PIJL-LINKS 39">
              <a:extLst>
                <a:ext uri="{FF2B5EF4-FFF2-40B4-BE49-F238E27FC236}">
                  <a16:creationId xmlns:a16="http://schemas.microsoft.com/office/drawing/2014/main" id="{3F869AB2-A87E-4F4F-BA06-F134730CFCA4}"/>
                </a:ext>
              </a:extLst>
            </p:cNvPr>
            <p:cNvSpPr/>
            <p:nvPr/>
          </p:nvSpPr>
          <p:spPr bwMode="auto">
            <a:xfrm>
              <a:off x="448870" y="2576779"/>
              <a:ext cx="1624012" cy="1290638"/>
            </a:xfrm>
            <a:prstGeom prst="leftArrow">
              <a:avLst>
                <a:gd name="adj1" fmla="val 78365"/>
                <a:gd name="adj2" fmla="val 22411"/>
              </a:avLst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Tolerate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Leave Unspoken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Avoid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Comply</a:t>
              </a:r>
            </a:p>
          </p:txBody>
        </p:sp>
        <p:sp>
          <p:nvSpPr>
            <p:cNvPr id="65" name="PIJL-LINKS 40">
              <a:extLst>
                <a:ext uri="{FF2B5EF4-FFF2-40B4-BE49-F238E27FC236}">
                  <a16:creationId xmlns:a16="http://schemas.microsoft.com/office/drawing/2014/main" id="{A4E9F3F1-E670-48D3-93A1-296F3353188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598595" y="2576779"/>
              <a:ext cx="1624012" cy="1290638"/>
            </a:xfrm>
            <a:prstGeom prst="leftArrow">
              <a:avLst>
                <a:gd name="adj1" fmla="val 78361"/>
                <a:gd name="adj2" fmla="val 22399"/>
              </a:avLst>
            </a:prstGeom>
            <a:solidFill>
              <a:srgbClr val="009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Demand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Hold Responsible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Debate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Resist</a:t>
              </a:r>
            </a:p>
          </p:txBody>
        </p:sp>
        <p:sp>
          <p:nvSpPr>
            <p:cNvPr id="66" name="PIJL-LINKS 41">
              <a:extLst>
                <a:ext uri="{FF2B5EF4-FFF2-40B4-BE49-F238E27FC236}">
                  <a16:creationId xmlns:a16="http://schemas.microsoft.com/office/drawing/2014/main" id="{C4559445-7A3B-4422-8FC4-F8D2260CCC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75007" y="2576779"/>
              <a:ext cx="1624013" cy="1290638"/>
            </a:xfrm>
            <a:prstGeom prst="leftArrow">
              <a:avLst>
                <a:gd name="adj1" fmla="val 78361"/>
                <a:gd name="adj2" fmla="val 22399"/>
              </a:avLst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Condemn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Blame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Stop Listening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Fight</a:t>
              </a:r>
            </a:p>
          </p:txBody>
        </p:sp>
        <p:grpSp>
          <p:nvGrpSpPr>
            <p:cNvPr id="67" name="Groep 47">
              <a:extLst>
                <a:ext uri="{FF2B5EF4-FFF2-40B4-BE49-F238E27FC236}">
                  <a16:creationId xmlns:a16="http://schemas.microsoft.com/office/drawing/2014/main" id="{E68865A9-0286-4FAD-803E-80608FC78A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3920" y="428892"/>
              <a:ext cx="5556250" cy="3325812"/>
              <a:chOff x="1815150" y="1716071"/>
              <a:chExt cx="5555163" cy="3325101"/>
            </a:xfrm>
          </p:grpSpPr>
          <p:cxnSp>
            <p:nvCxnSpPr>
              <p:cNvPr id="68" name="Rechte verbindingslijn 27">
                <a:extLst>
                  <a:ext uri="{FF2B5EF4-FFF2-40B4-BE49-F238E27FC236}">
                    <a16:creationId xmlns:a16="http://schemas.microsoft.com/office/drawing/2014/main" id="{A2606E25-E449-465F-AF64-A27386C3F4F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>
                <a:off x="3835730" y="1716071"/>
                <a:ext cx="771897" cy="3325101"/>
              </a:xfrm>
              <a:prstGeom prst="line">
                <a:avLst/>
              </a:prstGeom>
              <a:noFill/>
              <a:ln w="44450" algn="ctr">
                <a:solidFill>
                  <a:srgbClr val="002570"/>
                </a:solidFill>
                <a:round/>
                <a:headEnd type="oval" w="lg" len="lg"/>
                <a:tailEnd type="triangle" w="med" len="med"/>
              </a:ln>
            </p:spPr>
          </p:cxnSp>
          <p:sp>
            <p:nvSpPr>
              <p:cNvPr id="69" name="Tekstvak 42">
                <a:extLst>
                  <a:ext uri="{FF2B5EF4-FFF2-40B4-BE49-F238E27FC236}">
                    <a16:creationId xmlns:a16="http://schemas.microsoft.com/office/drawing/2014/main" id="{EEC8CB82-ACE7-41D4-99FA-5D6CE6139A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15150" y="2703391"/>
                <a:ext cx="2984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70" name="Tekstvak 43">
                <a:extLst>
                  <a:ext uri="{FF2B5EF4-FFF2-40B4-BE49-F238E27FC236}">
                    <a16:creationId xmlns:a16="http://schemas.microsoft.com/office/drawing/2014/main" id="{BE5E18EE-7732-4E95-8E7A-B2315CC30E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95870" y="2338309"/>
                <a:ext cx="2984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71" name="Tekstvak 44">
                <a:extLst>
                  <a:ext uri="{FF2B5EF4-FFF2-40B4-BE49-F238E27FC236}">
                    <a16:creationId xmlns:a16="http://schemas.microsoft.com/office/drawing/2014/main" id="{19DF2419-4932-4339-BEF4-96BAD7B126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32146" y="2229126"/>
                <a:ext cx="2984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72" name="Tekstvak 45">
                <a:extLst>
                  <a:ext uri="{FF2B5EF4-FFF2-40B4-BE49-F238E27FC236}">
                    <a16:creationId xmlns:a16="http://schemas.microsoft.com/office/drawing/2014/main" id="{119D4509-F2D5-4135-8514-D118DB654E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91222" y="2338309"/>
                <a:ext cx="2984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73" name="Tekstvak 46">
                <a:extLst>
                  <a:ext uri="{FF2B5EF4-FFF2-40B4-BE49-F238E27FC236}">
                    <a16:creationId xmlns:a16="http://schemas.microsoft.com/office/drawing/2014/main" id="{FE54D840-D099-4D10-89E7-3E0756DD13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71833" y="2717039"/>
                <a:ext cx="2984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58D82D0-D6F7-4099-AACA-92C50ED4098E}"/>
                </a:ext>
              </a:extLst>
            </p:cNvPr>
            <p:cNvSpPr txBox="1"/>
            <p:nvPr/>
          </p:nvSpPr>
          <p:spPr>
            <a:xfrm>
              <a:off x="6549760" y="3536250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i="1" dirty="0">
                  <a:solidFill>
                    <a:schemeClr val="bg1"/>
                  </a:solidFill>
                </a:rPr>
                <a:t>©Ron Meyer 2019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8747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3483CBC-A9DA-463D-8BAE-C9656C99F409}"/>
</file>

<file path=customXml/itemProps2.xml><?xml version="1.0" encoding="utf-8"?>
<ds:datastoreItem xmlns:ds="http://schemas.openxmlformats.org/officeDocument/2006/customXml" ds:itemID="{FC01358B-8705-40F1-8162-5CDE9EF2DE43}"/>
</file>

<file path=customXml/itemProps3.xml><?xml version="1.0" encoding="utf-8"?>
<ds:datastoreItem xmlns:ds="http://schemas.openxmlformats.org/officeDocument/2006/customXml" ds:itemID="{D9A1D535-F10D-48C2-9B10-418D2EE38D6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42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</cp:revision>
  <dcterms:created xsi:type="dcterms:W3CDTF">2019-06-19T17:59:40Z</dcterms:created>
  <dcterms:modified xsi:type="dcterms:W3CDTF">2025-04-16T14:55:40Z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