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8135938" cy="5111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D4ED"/>
    <a:srgbClr val="CDDA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7C7955-568B-4225-8A9C-FE95FB728553}" v="1" dt="2025-04-16T15:01:15.2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C17C7955-568B-4225-8A9C-FE95FB728553}"/>
    <pc:docChg chg="modSld">
      <pc:chgData name="Ron Meyer" userId="65e0fe92-5782-4809-b035-4f1ab31a5557" providerId="ADAL" clId="{C17C7955-568B-4225-8A9C-FE95FB728553}" dt="2025-04-16T15:01:15.275" v="0" actId="164"/>
      <pc:docMkLst>
        <pc:docMk/>
      </pc:docMkLst>
      <pc:sldChg chg="addSp modSp">
        <pc:chgData name="Ron Meyer" userId="65e0fe92-5782-4809-b035-4f1ab31a5557" providerId="ADAL" clId="{C17C7955-568B-4225-8A9C-FE95FB728553}" dt="2025-04-16T15:01:15.275" v="0" actId="164"/>
        <pc:sldMkLst>
          <pc:docMk/>
          <pc:sldMk cId="2382225767" sldId="256"/>
        </pc:sldMkLst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2" creationId="{EA22110B-6D9B-584B-19F0-F9592FD7E6CB}"/>
          </ac:spMkLst>
        </pc:spChg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05" creationId="{5E57A8E1-A493-419D-BD23-4A42C4DA1B6A}"/>
          </ac:spMkLst>
        </pc:spChg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06" creationId="{48AEE10D-A7CF-4A27-8CCD-247FB6AF1DD8}"/>
          </ac:spMkLst>
        </pc:spChg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08" creationId="{FC6D22AD-D9AC-4641-8795-38E070F02CCC}"/>
          </ac:spMkLst>
        </pc:spChg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09" creationId="{15E43061-C95E-47B3-BA73-696174D4AE1A}"/>
          </ac:spMkLst>
        </pc:spChg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11" creationId="{90113C7D-9011-4AF5-8019-774FEA5B0505}"/>
          </ac:spMkLst>
        </pc:spChg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12" creationId="{678FC2E0-4ABE-4DB7-A566-8A138C84FAFD}"/>
          </ac:spMkLst>
        </pc:spChg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14" creationId="{A0119564-AC0C-451A-BDE5-B51458CFFB41}"/>
          </ac:spMkLst>
        </pc:spChg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15" creationId="{A5C191A0-4236-44DF-BC13-3DA34E0AA69F}"/>
          </ac:spMkLst>
        </pc:spChg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17" creationId="{DEF91B27-4BDA-47B8-9156-8581EF6CEC53}"/>
          </ac:spMkLst>
        </pc:spChg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18" creationId="{115E095A-8CD1-4F36-ACF2-F85F7C9C9CED}"/>
          </ac:spMkLst>
        </pc:spChg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19" creationId="{2D527A6D-AAA6-4E94-BFED-351155F3D034}"/>
          </ac:spMkLst>
        </pc:spChg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20" creationId="{1426ACB3-C628-449B-8996-4919CEDF1EAB}"/>
          </ac:spMkLst>
        </pc:spChg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22" creationId="{28C9379F-FF01-4A38-ADAE-FA71292DB3C9}"/>
          </ac:spMkLst>
        </pc:spChg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23" creationId="{A59DD472-40D9-4471-93C2-22EE27AB7297}"/>
          </ac:spMkLst>
        </pc:spChg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25" creationId="{96846C5E-122B-430C-8B9D-A52020C641E1}"/>
          </ac:spMkLst>
        </pc:spChg>
        <pc:spChg chg="mod">
          <ac:chgData name="Ron Meyer" userId="65e0fe92-5782-4809-b035-4f1ab31a5557" providerId="ADAL" clId="{C17C7955-568B-4225-8A9C-FE95FB728553}" dt="2025-04-16T15:01:15.275" v="0" actId="164"/>
          <ac:spMkLst>
            <pc:docMk/>
            <pc:sldMk cId="2382225767" sldId="256"/>
            <ac:spMk id="126" creationId="{460469E0-CBB2-4640-8279-024672631DD7}"/>
          </ac:spMkLst>
        </pc:spChg>
        <pc:grpChg chg="add mod">
          <ac:chgData name="Ron Meyer" userId="65e0fe92-5782-4809-b035-4f1ab31a5557" providerId="ADAL" clId="{C17C7955-568B-4225-8A9C-FE95FB728553}" dt="2025-04-16T15:01:15.275" v="0" actId="164"/>
          <ac:grpSpMkLst>
            <pc:docMk/>
            <pc:sldMk cId="2382225767" sldId="256"/>
            <ac:grpSpMk id="2" creationId="{9800F143-8F79-64FE-7A61-C39123A2F787}"/>
          </ac:grpSpMkLst>
        </pc:grpChg>
      </pc:sldChg>
    </pc:docChg>
  </pc:docChgLst>
  <pc:docChgLst>
    <pc:chgData name="Ron Meyer" userId="65e0fe92-5782-4809-b035-4f1ab31a5557" providerId="ADAL" clId="{3F650DB6-A65C-427E-8B4F-0E997CA8E19D}"/>
    <pc:docChg chg="undo custSel modSld">
      <pc:chgData name="Ron Meyer" userId="65e0fe92-5782-4809-b035-4f1ab31a5557" providerId="ADAL" clId="{3F650DB6-A65C-427E-8B4F-0E997CA8E19D}" dt="2024-08-30T13:33:14.191" v="22" actId="1076"/>
      <pc:docMkLst>
        <pc:docMk/>
      </pc:docMkLst>
      <pc:sldChg chg="addSp delSp modSp mod">
        <pc:chgData name="Ron Meyer" userId="65e0fe92-5782-4809-b035-4f1ab31a5557" providerId="ADAL" clId="{3F650DB6-A65C-427E-8B4F-0E997CA8E19D}" dt="2024-08-30T13:33:14.191" v="22" actId="1076"/>
        <pc:sldMkLst>
          <pc:docMk/>
          <pc:sldMk cId="2382225767" sldId="256"/>
        </pc:sldMkLst>
        <pc:spChg chg="add mod">
          <ac:chgData name="Ron Meyer" userId="65e0fe92-5782-4809-b035-4f1ab31a5557" providerId="ADAL" clId="{3F650DB6-A65C-427E-8B4F-0E997CA8E19D}" dt="2024-08-30T13:31:38.406" v="3"/>
          <ac:spMkLst>
            <pc:docMk/>
            <pc:sldMk cId="2382225767" sldId="256"/>
            <ac:spMk id="2" creationId="{420AA424-034E-6B57-A235-00C9E0C546CF}"/>
          </ac:spMkLst>
        </pc:spChg>
        <pc:spChg chg="add mod">
          <ac:chgData name="Ron Meyer" userId="65e0fe92-5782-4809-b035-4f1ab31a5557" providerId="ADAL" clId="{3F650DB6-A65C-427E-8B4F-0E997CA8E19D}" dt="2024-08-30T13:31:38.406" v="3"/>
          <ac:spMkLst>
            <pc:docMk/>
            <pc:sldMk cId="2382225767" sldId="256"/>
            <ac:spMk id="3" creationId="{8A666199-9349-EB70-267D-D622203ABFB4}"/>
          </ac:spMkLst>
        </pc:spChg>
        <pc:spChg chg="del">
          <ac:chgData name="Ron Meyer" userId="65e0fe92-5782-4809-b035-4f1ab31a5557" providerId="ADAL" clId="{3F650DB6-A65C-427E-8B4F-0E997CA8E19D}" dt="2024-06-15T10:26:51.692" v="0" actId="478"/>
          <ac:spMkLst>
            <pc:docMk/>
            <pc:sldMk cId="2382225767" sldId="256"/>
            <ac:spMk id="3" creationId="{AD42D671-B3AA-40EF-EBEB-04BBF9420068}"/>
          </ac:spMkLst>
        </pc:spChg>
        <pc:spChg chg="add mod">
          <ac:chgData name="Ron Meyer" userId="65e0fe92-5782-4809-b035-4f1ab31a5557" providerId="ADAL" clId="{3F650DB6-A65C-427E-8B4F-0E997CA8E19D}" dt="2024-08-30T13:31:38.406" v="3"/>
          <ac:spMkLst>
            <pc:docMk/>
            <pc:sldMk cId="2382225767" sldId="256"/>
            <ac:spMk id="4" creationId="{4C418AC4-B1E3-6344-F542-13B6098E6D87}"/>
          </ac:spMkLst>
        </pc:spChg>
        <pc:spChg chg="add mod">
          <ac:chgData name="Ron Meyer" userId="65e0fe92-5782-4809-b035-4f1ab31a5557" providerId="ADAL" clId="{3F650DB6-A65C-427E-8B4F-0E997CA8E19D}" dt="2024-08-30T13:31:38.406" v="3"/>
          <ac:spMkLst>
            <pc:docMk/>
            <pc:sldMk cId="2382225767" sldId="256"/>
            <ac:spMk id="5" creationId="{245101B7-057D-498E-D1A4-9B4BA4D437A4}"/>
          </ac:spMkLst>
        </pc:spChg>
        <pc:spChg chg="add mod">
          <ac:chgData name="Ron Meyer" userId="65e0fe92-5782-4809-b035-4f1ab31a5557" providerId="ADAL" clId="{3F650DB6-A65C-427E-8B4F-0E997CA8E19D}" dt="2024-08-30T13:31:38.406" v="3"/>
          <ac:spMkLst>
            <pc:docMk/>
            <pc:sldMk cId="2382225767" sldId="256"/>
            <ac:spMk id="6" creationId="{524339EF-4933-067C-0E8F-D20D49D442DB}"/>
          </ac:spMkLst>
        </pc:spChg>
        <pc:spChg chg="add mod">
          <ac:chgData name="Ron Meyer" userId="65e0fe92-5782-4809-b035-4f1ab31a5557" providerId="ADAL" clId="{3F650DB6-A65C-427E-8B4F-0E997CA8E19D}" dt="2024-08-30T13:31:38.406" v="3"/>
          <ac:spMkLst>
            <pc:docMk/>
            <pc:sldMk cId="2382225767" sldId="256"/>
            <ac:spMk id="7" creationId="{A6C960BF-7A7B-8B76-321E-32A26CD9F8C2}"/>
          </ac:spMkLst>
        </pc:spChg>
        <pc:spChg chg="add mod">
          <ac:chgData name="Ron Meyer" userId="65e0fe92-5782-4809-b035-4f1ab31a5557" providerId="ADAL" clId="{3F650DB6-A65C-427E-8B4F-0E997CA8E19D}" dt="2024-08-30T13:31:38.406" v="3"/>
          <ac:spMkLst>
            <pc:docMk/>
            <pc:sldMk cId="2382225767" sldId="256"/>
            <ac:spMk id="8" creationId="{62049684-7788-30D4-4BC9-7F5067DEA564}"/>
          </ac:spMkLst>
        </pc:spChg>
        <pc:spChg chg="add mod">
          <ac:chgData name="Ron Meyer" userId="65e0fe92-5782-4809-b035-4f1ab31a5557" providerId="ADAL" clId="{3F650DB6-A65C-427E-8B4F-0E997CA8E19D}" dt="2024-08-30T13:31:38.406" v="3"/>
          <ac:spMkLst>
            <pc:docMk/>
            <pc:sldMk cId="2382225767" sldId="256"/>
            <ac:spMk id="9" creationId="{2CB0CC08-788A-227B-4D1A-70E5AAA7C433}"/>
          </ac:spMkLst>
        </pc:spChg>
        <pc:spChg chg="add mod">
          <ac:chgData name="Ron Meyer" userId="65e0fe92-5782-4809-b035-4f1ab31a5557" providerId="ADAL" clId="{3F650DB6-A65C-427E-8B4F-0E997CA8E19D}" dt="2024-08-30T13:31:38.406" v="3"/>
          <ac:spMkLst>
            <pc:docMk/>
            <pc:sldMk cId="2382225767" sldId="256"/>
            <ac:spMk id="10" creationId="{C1BA8592-F6C4-95A4-9D31-0CF67D251BD6}"/>
          </ac:spMkLst>
        </pc:spChg>
        <pc:spChg chg="add mod">
          <ac:chgData name="Ron Meyer" userId="65e0fe92-5782-4809-b035-4f1ab31a5557" providerId="ADAL" clId="{3F650DB6-A65C-427E-8B4F-0E997CA8E19D}" dt="2024-08-30T13:31:38.406" v="3"/>
          <ac:spMkLst>
            <pc:docMk/>
            <pc:sldMk cId="2382225767" sldId="256"/>
            <ac:spMk id="11" creationId="{6F9730B4-4586-78CD-35DD-9E8ABCCA21AD}"/>
          </ac:spMkLst>
        </pc:spChg>
        <pc:spChg chg="add mod">
          <ac:chgData name="Ron Meyer" userId="65e0fe92-5782-4809-b035-4f1ab31a5557" providerId="ADAL" clId="{3F650DB6-A65C-427E-8B4F-0E997CA8E19D}" dt="2024-08-30T13:33:14.191" v="22" actId="1076"/>
          <ac:spMkLst>
            <pc:docMk/>
            <pc:sldMk cId="2382225767" sldId="256"/>
            <ac:spMk id="12" creationId="{EA22110B-6D9B-584B-19F0-F9592FD7E6CB}"/>
          </ac:spMkLst>
        </pc:spChg>
        <pc:spChg chg="del">
          <ac:chgData name="Ron Meyer" userId="65e0fe92-5782-4809-b035-4f1ab31a5557" providerId="ADAL" clId="{3F650DB6-A65C-427E-8B4F-0E997CA8E19D}" dt="2024-06-15T10:26:51.692" v="0" actId="478"/>
          <ac:spMkLst>
            <pc:docMk/>
            <pc:sldMk cId="2382225767" sldId="256"/>
            <ac:spMk id="13" creationId="{E7791A21-D006-8079-10D6-F68F30EA5199}"/>
          </ac:spMkLst>
        </pc:spChg>
        <pc:spChg chg="del">
          <ac:chgData name="Ron Meyer" userId="65e0fe92-5782-4809-b035-4f1ab31a5557" providerId="ADAL" clId="{3F650DB6-A65C-427E-8B4F-0E997CA8E19D}" dt="2024-06-15T10:26:51.692" v="0" actId="478"/>
          <ac:spMkLst>
            <pc:docMk/>
            <pc:sldMk cId="2382225767" sldId="256"/>
            <ac:spMk id="16" creationId="{721919CB-BE98-BF39-5852-32EDFCBAD0C3}"/>
          </ac:spMkLst>
        </pc:spChg>
        <pc:spChg chg="del">
          <ac:chgData name="Ron Meyer" userId="65e0fe92-5782-4809-b035-4f1ab31a5557" providerId="ADAL" clId="{3F650DB6-A65C-427E-8B4F-0E997CA8E19D}" dt="2024-06-15T10:26:51.692" v="0" actId="478"/>
          <ac:spMkLst>
            <pc:docMk/>
            <pc:sldMk cId="2382225767" sldId="256"/>
            <ac:spMk id="21" creationId="{30B6F0ED-81B4-F2DB-DF38-745F86F87076}"/>
          </ac:spMkLst>
        </pc:spChg>
        <pc:spChg chg="del">
          <ac:chgData name="Ron Meyer" userId="65e0fe92-5782-4809-b035-4f1ab31a5557" providerId="ADAL" clId="{3F650DB6-A65C-427E-8B4F-0E997CA8E19D}" dt="2024-06-15T10:26:51.692" v="0" actId="478"/>
          <ac:spMkLst>
            <pc:docMk/>
            <pc:sldMk cId="2382225767" sldId="256"/>
            <ac:spMk id="23" creationId="{0B9C1F36-57A6-EEFE-2259-883BD8014615}"/>
          </ac:spMkLst>
        </pc:spChg>
        <pc:spChg chg="del">
          <ac:chgData name="Ron Meyer" userId="65e0fe92-5782-4809-b035-4f1ab31a5557" providerId="ADAL" clId="{3F650DB6-A65C-427E-8B4F-0E997CA8E19D}" dt="2024-06-15T10:26:51.692" v="0" actId="478"/>
          <ac:spMkLst>
            <pc:docMk/>
            <pc:sldMk cId="2382225767" sldId="256"/>
            <ac:spMk id="27" creationId="{F057348E-4F54-CD06-9287-B5340D6115DB}"/>
          </ac:spMkLst>
        </pc:spChg>
        <pc:spChg chg="del">
          <ac:chgData name="Ron Meyer" userId="65e0fe92-5782-4809-b035-4f1ab31a5557" providerId="ADAL" clId="{3F650DB6-A65C-427E-8B4F-0E997CA8E19D}" dt="2024-06-15T10:26:51.692" v="0" actId="478"/>
          <ac:spMkLst>
            <pc:docMk/>
            <pc:sldMk cId="2382225767" sldId="256"/>
            <ac:spMk id="28" creationId="{00EA4A28-29E4-CDCB-817E-E96DA9B8EE5E}"/>
          </ac:spMkLst>
        </pc:spChg>
        <pc:spChg chg="del">
          <ac:chgData name="Ron Meyer" userId="65e0fe92-5782-4809-b035-4f1ab31a5557" providerId="ADAL" clId="{3F650DB6-A65C-427E-8B4F-0E997CA8E19D}" dt="2024-06-15T10:27:05.084" v="1" actId="478"/>
          <ac:spMkLst>
            <pc:docMk/>
            <pc:sldMk cId="2382225767" sldId="256"/>
            <ac:spMk id="29" creationId="{573B5270-057E-C111-C22F-DDA6943C0BA1}"/>
          </ac:spMkLst>
        </pc:spChg>
        <pc:spChg chg="del">
          <ac:chgData name="Ron Meyer" userId="65e0fe92-5782-4809-b035-4f1ab31a5557" providerId="ADAL" clId="{3F650DB6-A65C-427E-8B4F-0E997CA8E19D}" dt="2024-06-15T10:27:05.084" v="1" actId="478"/>
          <ac:spMkLst>
            <pc:docMk/>
            <pc:sldMk cId="2382225767" sldId="256"/>
            <ac:spMk id="30" creationId="{71FE73CE-2FF9-5740-47C7-134EA5DFB80C}"/>
          </ac:spMkLst>
        </pc:spChg>
        <pc:spChg chg="del">
          <ac:chgData name="Ron Meyer" userId="65e0fe92-5782-4809-b035-4f1ab31a5557" providerId="ADAL" clId="{3F650DB6-A65C-427E-8B4F-0E997CA8E19D}" dt="2024-06-15T10:27:05.084" v="1" actId="478"/>
          <ac:spMkLst>
            <pc:docMk/>
            <pc:sldMk cId="2382225767" sldId="256"/>
            <ac:spMk id="31" creationId="{34FFD3DC-B546-62DA-326A-17AC37ECC6FE}"/>
          </ac:spMkLst>
        </pc:spChg>
        <pc:spChg chg="del">
          <ac:chgData name="Ron Meyer" userId="65e0fe92-5782-4809-b035-4f1ab31a5557" providerId="ADAL" clId="{3F650DB6-A65C-427E-8B4F-0E997CA8E19D}" dt="2024-06-15T10:27:05.084" v="1" actId="478"/>
          <ac:spMkLst>
            <pc:docMk/>
            <pc:sldMk cId="2382225767" sldId="256"/>
            <ac:spMk id="32" creationId="{144C9D04-C401-34D0-2D75-637058794BF8}"/>
          </ac:spMkLst>
        </pc:spChg>
        <pc:spChg chg="del">
          <ac:chgData name="Ron Meyer" userId="65e0fe92-5782-4809-b035-4f1ab31a5557" providerId="ADAL" clId="{3F650DB6-A65C-427E-8B4F-0E997CA8E19D}" dt="2024-06-15T10:27:05.084" v="1" actId="478"/>
          <ac:spMkLst>
            <pc:docMk/>
            <pc:sldMk cId="2382225767" sldId="256"/>
            <ac:spMk id="36" creationId="{DDD94097-18BE-8F85-9B11-75CB3FA1C844}"/>
          </ac:spMkLst>
        </pc:spChg>
        <pc:spChg chg="del">
          <ac:chgData name="Ron Meyer" userId="65e0fe92-5782-4809-b035-4f1ab31a5557" providerId="ADAL" clId="{3F650DB6-A65C-427E-8B4F-0E997CA8E19D}" dt="2024-06-15T10:27:05.084" v="1" actId="478"/>
          <ac:spMkLst>
            <pc:docMk/>
            <pc:sldMk cId="2382225767" sldId="256"/>
            <ac:spMk id="37" creationId="{41B346B1-6B12-779F-2C8B-0972E77FD207}"/>
          </ac:spMkLst>
        </pc:spChg>
        <pc:spChg chg="mod">
          <ac:chgData name="Ron Meyer" userId="65e0fe92-5782-4809-b035-4f1ab31a5557" providerId="ADAL" clId="{3F650DB6-A65C-427E-8B4F-0E997CA8E19D}" dt="2024-08-30T13:32:42.880" v="15" actId="1076"/>
          <ac:spMkLst>
            <pc:docMk/>
            <pc:sldMk cId="2382225767" sldId="256"/>
            <ac:spMk id="112" creationId="{678FC2E0-4ABE-4DB7-A566-8A138C84FAF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992" y="836576"/>
            <a:ext cx="6101954" cy="1779646"/>
          </a:xfrm>
        </p:spPr>
        <p:txBody>
          <a:bodyPr anchor="b"/>
          <a:lstStyle>
            <a:lvl1pPr algn="ctr">
              <a:defRPr sz="40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992" y="2684852"/>
            <a:ext cx="6101954" cy="1234156"/>
          </a:xfrm>
        </p:spPr>
        <p:txBody>
          <a:bodyPr/>
          <a:lstStyle>
            <a:lvl1pPr marL="0" indent="0" algn="ctr">
              <a:buNone/>
              <a:defRPr sz="1602"/>
            </a:lvl1pPr>
            <a:lvl2pPr marL="305090" indent="0" algn="ctr">
              <a:buNone/>
              <a:defRPr sz="1335"/>
            </a:lvl2pPr>
            <a:lvl3pPr marL="610179" indent="0" algn="ctr">
              <a:buNone/>
              <a:defRPr sz="1201"/>
            </a:lvl3pPr>
            <a:lvl4pPr marL="915269" indent="0" algn="ctr">
              <a:buNone/>
              <a:defRPr sz="1068"/>
            </a:lvl4pPr>
            <a:lvl5pPr marL="1220358" indent="0" algn="ctr">
              <a:buNone/>
              <a:defRPr sz="1068"/>
            </a:lvl5pPr>
            <a:lvl6pPr marL="1525448" indent="0" algn="ctr">
              <a:buNone/>
              <a:defRPr sz="1068"/>
            </a:lvl6pPr>
            <a:lvl7pPr marL="1830537" indent="0" algn="ctr">
              <a:buNone/>
              <a:defRPr sz="1068"/>
            </a:lvl7pPr>
            <a:lvl8pPr marL="2135627" indent="0" algn="ctr">
              <a:buNone/>
              <a:defRPr sz="1068"/>
            </a:lvl8pPr>
            <a:lvl9pPr marL="2440716" indent="0" algn="ctr">
              <a:buNone/>
              <a:defRPr sz="106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0222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31333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2280" y="272153"/>
            <a:ext cx="1754312" cy="43319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9346" y="272153"/>
            <a:ext cx="5161236" cy="43319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792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8024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108" y="1274388"/>
            <a:ext cx="7017247" cy="2126346"/>
          </a:xfrm>
        </p:spPr>
        <p:txBody>
          <a:bodyPr anchor="b"/>
          <a:lstStyle>
            <a:lvl1pPr>
              <a:defRPr sz="40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5108" y="3420850"/>
            <a:ext cx="7017247" cy="1118195"/>
          </a:xfrm>
        </p:spPr>
        <p:txBody>
          <a:bodyPr/>
          <a:lstStyle>
            <a:lvl1pPr marL="0" indent="0">
              <a:buNone/>
              <a:defRPr sz="1602">
                <a:solidFill>
                  <a:schemeClr val="tx1">
                    <a:tint val="75000"/>
                  </a:schemeClr>
                </a:solidFill>
              </a:defRPr>
            </a:lvl1pPr>
            <a:lvl2pPr marL="305090" indent="0">
              <a:buNone/>
              <a:defRPr sz="1335">
                <a:solidFill>
                  <a:schemeClr val="tx1">
                    <a:tint val="75000"/>
                  </a:schemeClr>
                </a:solidFill>
              </a:defRPr>
            </a:lvl2pPr>
            <a:lvl3pPr marL="610179" indent="0">
              <a:buNone/>
              <a:defRPr sz="1201">
                <a:solidFill>
                  <a:schemeClr val="tx1">
                    <a:tint val="75000"/>
                  </a:schemeClr>
                </a:solidFill>
              </a:defRPr>
            </a:lvl3pPr>
            <a:lvl4pPr marL="915269" indent="0">
              <a:buNone/>
              <a:defRPr sz="1068">
                <a:solidFill>
                  <a:schemeClr val="tx1">
                    <a:tint val="75000"/>
                  </a:schemeClr>
                </a:solidFill>
              </a:defRPr>
            </a:lvl4pPr>
            <a:lvl5pPr marL="1220358" indent="0">
              <a:buNone/>
              <a:defRPr sz="1068">
                <a:solidFill>
                  <a:schemeClr val="tx1">
                    <a:tint val="75000"/>
                  </a:schemeClr>
                </a:solidFill>
              </a:defRPr>
            </a:lvl5pPr>
            <a:lvl6pPr marL="1525448" indent="0">
              <a:buNone/>
              <a:defRPr sz="1068">
                <a:solidFill>
                  <a:schemeClr val="tx1">
                    <a:tint val="75000"/>
                  </a:schemeClr>
                </a:solidFill>
              </a:defRPr>
            </a:lvl6pPr>
            <a:lvl7pPr marL="1830537" indent="0">
              <a:buNone/>
              <a:defRPr sz="1068">
                <a:solidFill>
                  <a:schemeClr val="tx1">
                    <a:tint val="75000"/>
                  </a:schemeClr>
                </a:solidFill>
              </a:defRPr>
            </a:lvl7pPr>
            <a:lvl8pPr marL="2135627" indent="0">
              <a:buNone/>
              <a:defRPr sz="1068">
                <a:solidFill>
                  <a:schemeClr val="tx1">
                    <a:tint val="75000"/>
                  </a:schemeClr>
                </a:solidFill>
              </a:defRPr>
            </a:lvl8pPr>
            <a:lvl9pPr marL="2440716" indent="0">
              <a:buNone/>
              <a:defRPr sz="10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3213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9346" y="1360767"/>
            <a:ext cx="3457774" cy="32433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8818" y="1360767"/>
            <a:ext cx="3457774" cy="32433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79383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405" y="272154"/>
            <a:ext cx="7017247" cy="98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0406" y="1253089"/>
            <a:ext cx="3441883" cy="614120"/>
          </a:xfrm>
        </p:spPr>
        <p:txBody>
          <a:bodyPr anchor="b"/>
          <a:lstStyle>
            <a:lvl1pPr marL="0" indent="0">
              <a:buNone/>
              <a:defRPr sz="1602" b="1"/>
            </a:lvl1pPr>
            <a:lvl2pPr marL="305090" indent="0">
              <a:buNone/>
              <a:defRPr sz="1335" b="1"/>
            </a:lvl2pPr>
            <a:lvl3pPr marL="610179" indent="0">
              <a:buNone/>
              <a:defRPr sz="1201" b="1"/>
            </a:lvl3pPr>
            <a:lvl4pPr marL="915269" indent="0">
              <a:buNone/>
              <a:defRPr sz="1068" b="1"/>
            </a:lvl4pPr>
            <a:lvl5pPr marL="1220358" indent="0">
              <a:buNone/>
              <a:defRPr sz="1068" b="1"/>
            </a:lvl5pPr>
            <a:lvl6pPr marL="1525448" indent="0">
              <a:buNone/>
              <a:defRPr sz="1068" b="1"/>
            </a:lvl6pPr>
            <a:lvl7pPr marL="1830537" indent="0">
              <a:buNone/>
              <a:defRPr sz="1068" b="1"/>
            </a:lvl7pPr>
            <a:lvl8pPr marL="2135627" indent="0">
              <a:buNone/>
              <a:defRPr sz="1068" b="1"/>
            </a:lvl8pPr>
            <a:lvl9pPr marL="2440716" indent="0">
              <a:buNone/>
              <a:defRPr sz="106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406" y="1867209"/>
            <a:ext cx="3441883" cy="2746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18819" y="1253089"/>
            <a:ext cx="3458833" cy="614120"/>
          </a:xfrm>
        </p:spPr>
        <p:txBody>
          <a:bodyPr anchor="b"/>
          <a:lstStyle>
            <a:lvl1pPr marL="0" indent="0">
              <a:buNone/>
              <a:defRPr sz="1602" b="1"/>
            </a:lvl1pPr>
            <a:lvl2pPr marL="305090" indent="0">
              <a:buNone/>
              <a:defRPr sz="1335" b="1"/>
            </a:lvl2pPr>
            <a:lvl3pPr marL="610179" indent="0">
              <a:buNone/>
              <a:defRPr sz="1201" b="1"/>
            </a:lvl3pPr>
            <a:lvl4pPr marL="915269" indent="0">
              <a:buNone/>
              <a:defRPr sz="1068" b="1"/>
            </a:lvl4pPr>
            <a:lvl5pPr marL="1220358" indent="0">
              <a:buNone/>
              <a:defRPr sz="1068" b="1"/>
            </a:lvl5pPr>
            <a:lvl6pPr marL="1525448" indent="0">
              <a:buNone/>
              <a:defRPr sz="1068" b="1"/>
            </a:lvl6pPr>
            <a:lvl7pPr marL="1830537" indent="0">
              <a:buNone/>
              <a:defRPr sz="1068" b="1"/>
            </a:lvl7pPr>
            <a:lvl8pPr marL="2135627" indent="0">
              <a:buNone/>
              <a:defRPr sz="1068" b="1"/>
            </a:lvl8pPr>
            <a:lvl9pPr marL="2440716" indent="0">
              <a:buNone/>
              <a:defRPr sz="106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8819" y="1867209"/>
            <a:ext cx="3458833" cy="2746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5440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4010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44080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406" y="340783"/>
            <a:ext cx="2624052" cy="1192742"/>
          </a:xfrm>
        </p:spPr>
        <p:txBody>
          <a:bodyPr anchor="b"/>
          <a:lstStyle>
            <a:lvl1pPr>
              <a:defRPr sz="21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8833" y="735998"/>
            <a:ext cx="4118819" cy="3632656"/>
          </a:xfrm>
        </p:spPr>
        <p:txBody>
          <a:bodyPr/>
          <a:lstStyle>
            <a:lvl1pPr>
              <a:defRPr sz="2135"/>
            </a:lvl1pPr>
            <a:lvl2pPr>
              <a:defRPr sz="1868"/>
            </a:lvl2pPr>
            <a:lvl3pPr>
              <a:defRPr sz="1602"/>
            </a:lvl3pPr>
            <a:lvl4pPr>
              <a:defRPr sz="1335"/>
            </a:lvl4pPr>
            <a:lvl5pPr>
              <a:defRPr sz="1335"/>
            </a:lvl5pPr>
            <a:lvl6pPr>
              <a:defRPr sz="1335"/>
            </a:lvl6pPr>
            <a:lvl7pPr>
              <a:defRPr sz="1335"/>
            </a:lvl7pPr>
            <a:lvl8pPr>
              <a:defRPr sz="1335"/>
            </a:lvl8pPr>
            <a:lvl9pPr>
              <a:defRPr sz="13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0406" y="1533525"/>
            <a:ext cx="2624052" cy="2841045"/>
          </a:xfrm>
        </p:spPr>
        <p:txBody>
          <a:bodyPr/>
          <a:lstStyle>
            <a:lvl1pPr marL="0" indent="0">
              <a:buNone/>
              <a:defRPr sz="1068"/>
            </a:lvl1pPr>
            <a:lvl2pPr marL="305090" indent="0">
              <a:buNone/>
              <a:defRPr sz="934"/>
            </a:lvl2pPr>
            <a:lvl3pPr marL="610179" indent="0">
              <a:buNone/>
              <a:defRPr sz="801"/>
            </a:lvl3pPr>
            <a:lvl4pPr marL="915269" indent="0">
              <a:buNone/>
              <a:defRPr sz="667"/>
            </a:lvl4pPr>
            <a:lvl5pPr marL="1220358" indent="0">
              <a:buNone/>
              <a:defRPr sz="667"/>
            </a:lvl5pPr>
            <a:lvl6pPr marL="1525448" indent="0">
              <a:buNone/>
              <a:defRPr sz="667"/>
            </a:lvl6pPr>
            <a:lvl7pPr marL="1830537" indent="0">
              <a:buNone/>
              <a:defRPr sz="667"/>
            </a:lvl7pPr>
            <a:lvl8pPr marL="2135627" indent="0">
              <a:buNone/>
              <a:defRPr sz="667"/>
            </a:lvl8pPr>
            <a:lvl9pPr marL="2440716" indent="0">
              <a:buNone/>
              <a:defRPr sz="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7908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406" y="340783"/>
            <a:ext cx="2624052" cy="1192742"/>
          </a:xfrm>
        </p:spPr>
        <p:txBody>
          <a:bodyPr anchor="b"/>
          <a:lstStyle>
            <a:lvl1pPr>
              <a:defRPr sz="21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58833" y="735998"/>
            <a:ext cx="4118819" cy="3632656"/>
          </a:xfrm>
        </p:spPr>
        <p:txBody>
          <a:bodyPr anchor="t"/>
          <a:lstStyle>
            <a:lvl1pPr marL="0" indent="0">
              <a:buNone/>
              <a:defRPr sz="2135"/>
            </a:lvl1pPr>
            <a:lvl2pPr marL="305090" indent="0">
              <a:buNone/>
              <a:defRPr sz="1868"/>
            </a:lvl2pPr>
            <a:lvl3pPr marL="610179" indent="0">
              <a:buNone/>
              <a:defRPr sz="1602"/>
            </a:lvl3pPr>
            <a:lvl4pPr marL="915269" indent="0">
              <a:buNone/>
              <a:defRPr sz="1335"/>
            </a:lvl4pPr>
            <a:lvl5pPr marL="1220358" indent="0">
              <a:buNone/>
              <a:defRPr sz="1335"/>
            </a:lvl5pPr>
            <a:lvl6pPr marL="1525448" indent="0">
              <a:buNone/>
              <a:defRPr sz="1335"/>
            </a:lvl6pPr>
            <a:lvl7pPr marL="1830537" indent="0">
              <a:buNone/>
              <a:defRPr sz="1335"/>
            </a:lvl7pPr>
            <a:lvl8pPr marL="2135627" indent="0">
              <a:buNone/>
              <a:defRPr sz="1335"/>
            </a:lvl8pPr>
            <a:lvl9pPr marL="2440716" indent="0">
              <a:buNone/>
              <a:defRPr sz="133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0406" y="1533525"/>
            <a:ext cx="2624052" cy="2841045"/>
          </a:xfrm>
        </p:spPr>
        <p:txBody>
          <a:bodyPr/>
          <a:lstStyle>
            <a:lvl1pPr marL="0" indent="0">
              <a:buNone/>
              <a:defRPr sz="1068"/>
            </a:lvl1pPr>
            <a:lvl2pPr marL="305090" indent="0">
              <a:buNone/>
              <a:defRPr sz="934"/>
            </a:lvl2pPr>
            <a:lvl3pPr marL="610179" indent="0">
              <a:buNone/>
              <a:defRPr sz="801"/>
            </a:lvl3pPr>
            <a:lvl4pPr marL="915269" indent="0">
              <a:buNone/>
              <a:defRPr sz="667"/>
            </a:lvl4pPr>
            <a:lvl5pPr marL="1220358" indent="0">
              <a:buNone/>
              <a:defRPr sz="667"/>
            </a:lvl5pPr>
            <a:lvl6pPr marL="1525448" indent="0">
              <a:buNone/>
              <a:defRPr sz="667"/>
            </a:lvl6pPr>
            <a:lvl7pPr marL="1830537" indent="0">
              <a:buNone/>
              <a:defRPr sz="667"/>
            </a:lvl7pPr>
            <a:lvl8pPr marL="2135627" indent="0">
              <a:buNone/>
              <a:defRPr sz="667"/>
            </a:lvl8pPr>
            <a:lvl9pPr marL="2440716" indent="0">
              <a:buNone/>
              <a:defRPr sz="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836AB-2D05-4B02-8974-D9D86C61D618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9929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9346" y="272154"/>
            <a:ext cx="7017247" cy="988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9346" y="1360767"/>
            <a:ext cx="7017247" cy="3243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346" y="4737836"/>
            <a:ext cx="1830586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836AB-2D05-4B02-8974-D9D86C61D618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5030" y="4737836"/>
            <a:ext cx="2745879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46006" y="4737836"/>
            <a:ext cx="1830586" cy="2721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0F472-CDF4-4FC3-9E14-C0241273809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65852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10179" rtl="0" eaLnBrk="1" latinLnBrk="0" hangingPunct="1">
        <a:lnSpc>
          <a:spcPct val="90000"/>
        </a:lnSpc>
        <a:spcBef>
          <a:spcPct val="0"/>
        </a:spcBef>
        <a:buNone/>
        <a:defRPr sz="2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2545" indent="-152545" algn="l" defTabSz="610179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8" kern="1200">
          <a:solidFill>
            <a:schemeClr val="tx1"/>
          </a:solidFill>
          <a:latin typeface="+mn-lt"/>
          <a:ea typeface="+mn-ea"/>
          <a:cs typeface="+mn-cs"/>
        </a:defRPr>
      </a:lvl1pPr>
      <a:lvl2pPr marL="457634" indent="-152545" algn="l" defTabSz="610179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602" kern="1200">
          <a:solidFill>
            <a:schemeClr val="tx1"/>
          </a:solidFill>
          <a:latin typeface="+mn-lt"/>
          <a:ea typeface="+mn-ea"/>
          <a:cs typeface="+mn-cs"/>
        </a:defRPr>
      </a:lvl2pPr>
      <a:lvl3pPr marL="762724" indent="-152545" algn="l" defTabSz="610179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335" kern="1200">
          <a:solidFill>
            <a:schemeClr val="tx1"/>
          </a:solidFill>
          <a:latin typeface="+mn-lt"/>
          <a:ea typeface="+mn-ea"/>
          <a:cs typeface="+mn-cs"/>
        </a:defRPr>
      </a:lvl3pPr>
      <a:lvl4pPr marL="1067813" indent="-152545" algn="l" defTabSz="610179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1" kern="1200">
          <a:solidFill>
            <a:schemeClr val="tx1"/>
          </a:solidFill>
          <a:latin typeface="+mn-lt"/>
          <a:ea typeface="+mn-ea"/>
          <a:cs typeface="+mn-cs"/>
        </a:defRPr>
      </a:lvl4pPr>
      <a:lvl5pPr marL="1372903" indent="-152545" algn="l" defTabSz="610179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1" kern="1200">
          <a:solidFill>
            <a:schemeClr val="tx1"/>
          </a:solidFill>
          <a:latin typeface="+mn-lt"/>
          <a:ea typeface="+mn-ea"/>
          <a:cs typeface="+mn-cs"/>
        </a:defRPr>
      </a:lvl5pPr>
      <a:lvl6pPr marL="1677993" indent="-152545" algn="l" defTabSz="610179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1" kern="1200">
          <a:solidFill>
            <a:schemeClr val="tx1"/>
          </a:solidFill>
          <a:latin typeface="+mn-lt"/>
          <a:ea typeface="+mn-ea"/>
          <a:cs typeface="+mn-cs"/>
        </a:defRPr>
      </a:lvl6pPr>
      <a:lvl7pPr marL="1983082" indent="-152545" algn="l" defTabSz="610179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1" kern="1200">
          <a:solidFill>
            <a:schemeClr val="tx1"/>
          </a:solidFill>
          <a:latin typeface="+mn-lt"/>
          <a:ea typeface="+mn-ea"/>
          <a:cs typeface="+mn-cs"/>
        </a:defRPr>
      </a:lvl7pPr>
      <a:lvl8pPr marL="2288172" indent="-152545" algn="l" defTabSz="610179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1" kern="1200">
          <a:solidFill>
            <a:schemeClr val="tx1"/>
          </a:solidFill>
          <a:latin typeface="+mn-lt"/>
          <a:ea typeface="+mn-ea"/>
          <a:cs typeface="+mn-cs"/>
        </a:defRPr>
      </a:lvl8pPr>
      <a:lvl9pPr marL="2593261" indent="-152545" algn="l" defTabSz="610179" rtl="0" eaLnBrk="1" latinLnBrk="0" hangingPunct="1">
        <a:lnSpc>
          <a:spcPct val="90000"/>
        </a:lnSpc>
        <a:spcBef>
          <a:spcPts val="334"/>
        </a:spcBef>
        <a:buFont typeface="Arial" panose="020B0604020202020204" pitchFamily="34" charset="0"/>
        <a:buChar char="•"/>
        <a:defRPr sz="12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1pPr>
      <a:lvl2pPr marL="305090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2pPr>
      <a:lvl3pPr marL="610179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3pPr>
      <a:lvl4pPr marL="915269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4pPr>
      <a:lvl5pPr marL="1220358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5pPr>
      <a:lvl6pPr marL="1525448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6pPr>
      <a:lvl7pPr marL="1830537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7pPr>
      <a:lvl8pPr marL="2135627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8pPr>
      <a:lvl9pPr marL="2440716" algn="l" defTabSz="610179" rtl="0" eaLnBrk="1" latinLnBrk="0" hangingPunct="1">
        <a:defRPr sz="12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800F143-8F79-64FE-7A61-C39123A2F787}"/>
              </a:ext>
            </a:extLst>
          </p:cNvPr>
          <p:cNvGrpSpPr/>
          <p:nvPr/>
        </p:nvGrpSpPr>
        <p:grpSpPr>
          <a:xfrm>
            <a:off x="1266622" y="-210038"/>
            <a:ext cx="5528533" cy="5531825"/>
            <a:chOff x="1266622" y="-210038"/>
            <a:chExt cx="5528533" cy="5531825"/>
          </a:xfrm>
        </p:grpSpPr>
        <p:sp>
          <p:nvSpPr>
            <p:cNvPr id="123" name="Cirkel 16">
              <a:extLst>
                <a:ext uri="{FF2B5EF4-FFF2-40B4-BE49-F238E27FC236}">
                  <a16:creationId xmlns:a16="http://schemas.microsoft.com/office/drawing/2014/main" id="{A59DD472-40D9-4471-93C2-22EE27AB7297}"/>
                </a:ext>
              </a:extLst>
            </p:cNvPr>
            <p:cNvSpPr/>
            <p:nvPr/>
          </p:nvSpPr>
          <p:spPr bwMode="auto">
            <a:xfrm rot="5377568">
              <a:off x="1868179" y="392208"/>
              <a:ext cx="4320000" cy="4320000"/>
            </a:xfrm>
            <a:prstGeom prst="pie">
              <a:avLst>
                <a:gd name="adj1" fmla="val 10800000"/>
                <a:gd name="adj2" fmla="val 16200000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rgbClr val="002570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25" name="Draaiende pijl 17">
              <a:extLst>
                <a:ext uri="{FF2B5EF4-FFF2-40B4-BE49-F238E27FC236}">
                  <a16:creationId xmlns:a16="http://schemas.microsoft.com/office/drawing/2014/main" id="{96846C5E-122B-430C-8B9D-A52020C641E1}"/>
                </a:ext>
              </a:extLst>
            </p:cNvPr>
            <p:cNvSpPr/>
            <p:nvPr/>
          </p:nvSpPr>
          <p:spPr bwMode="auto">
            <a:xfrm rot="21577568">
              <a:off x="1418802" y="-6213"/>
              <a:ext cx="5170298" cy="5328000"/>
            </a:xfrm>
            <a:prstGeom prst="circularArrow">
              <a:avLst>
                <a:gd name="adj1" fmla="val 6586"/>
                <a:gd name="adj2" fmla="val 921451"/>
                <a:gd name="adj3" fmla="val 20518236"/>
                <a:gd name="adj4" fmla="val 16212095"/>
                <a:gd name="adj5" fmla="val 7592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26" name="Tekstvak 18">
              <a:extLst>
                <a:ext uri="{FF2B5EF4-FFF2-40B4-BE49-F238E27FC236}">
                  <a16:creationId xmlns:a16="http://schemas.microsoft.com/office/drawing/2014/main" id="{460469E0-CBB2-4640-8279-024672631DD7}"/>
                </a:ext>
              </a:extLst>
            </p:cNvPr>
            <p:cNvSpPr txBox="1"/>
            <p:nvPr/>
          </p:nvSpPr>
          <p:spPr>
            <a:xfrm rot="2794784">
              <a:off x="4863101" y="1041854"/>
              <a:ext cx="1230228" cy="324308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Reception</a:t>
              </a:r>
            </a:p>
          </p:txBody>
        </p:sp>
        <p:sp>
          <p:nvSpPr>
            <p:cNvPr id="122" name="Tekstvak 20">
              <a:extLst>
                <a:ext uri="{FF2B5EF4-FFF2-40B4-BE49-F238E27FC236}">
                  <a16:creationId xmlns:a16="http://schemas.microsoft.com/office/drawing/2014/main" id="{28C9379F-FF01-4A38-ADAE-FA71292DB3C9}"/>
                </a:ext>
              </a:extLst>
            </p:cNvPr>
            <p:cNvSpPr txBox="1"/>
            <p:nvPr/>
          </p:nvSpPr>
          <p:spPr>
            <a:xfrm>
              <a:off x="4184583" y="2280777"/>
              <a:ext cx="1001376" cy="276999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Hearing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19" name="Cirkel 23">
              <a:extLst>
                <a:ext uri="{FF2B5EF4-FFF2-40B4-BE49-F238E27FC236}">
                  <a16:creationId xmlns:a16="http://schemas.microsoft.com/office/drawing/2014/main" id="{2D527A6D-AAA6-4E94-BFED-351155F3D034}"/>
                </a:ext>
              </a:extLst>
            </p:cNvPr>
            <p:cNvSpPr/>
            <p:nvPr/>
          </p:nvSpPr>
          <p:spPr bwMode="auto">
            <a:xfrm rot="10777568">
              <a:off x="1870082" y="392208"/>
              <a:ext cx="4320000" cy="4320000"/>
            </a:xfrm>
            <a:prstGeom prst="pie">
              <a:avLst>
                <a:gd name="adj1" fmla="val 10800000"/>
                <a:gd name="adj2" fmla="val 16200000"/>
              </a:avLst>
            </a:prstGeom>
            <a:solidFill>
              <a:srgbClr val="CDDAEF"/>
            </a:solidFill>
            <a:ln w="9525" cap="flat" cmpd="sng" algn="ctr">
              <a:solidFill>
                <a:srgbClr val="002570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20" name="Draaiende pijl 25">
              <a:extLst>
                <a:ext uri="{FF2B5EF4-FFF2-40B4-BE49-F238E27FC236}">
                  <a16:creationId xmlns:a16="http://schemas.microsoft.com/office/drawing/2014/main" id="{1426ACB3-C628-449B-8996-4919CEDF1EAB}"/>
                </a:ext>
              </a:extLst>
            </p:cNvPr>
            <p:cNvSpPr/>
            <p:nvPr/>
          </p:nvSpPr>
          <p:spPr bwMode="auto">
            <a:xfrm rot="5377568">
              <a:off x="1345473" y="-138505"/>
              <a:ext cx="5170298" cy="5328000"/>
            </a:xfrm>
            <a:prstGeom prst="circularArrow">
              <a:avLst>
                <a:gd name="adj1" fmla="val 6586"/>
                <a:gd name="adj2" fmla="val 921451"/>
                <a:gd name="adj3" fmla="val 20518236"/>
                <a:gd name="adj4" fmla="val 16238915"/>
                <a:gd name="adj5" fmla="val 7592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17" name="Tekstvak 18">
              <a:extLst>
                <a:ext uri="{FF2B5EF4-FFF2-40B4-BE49-F238E27FC236}">
                  <a16:creationId xmlns:a16="http://schemas.microsoft.com/office/drawing/2014/main" id="{DEF91B27-4BDA-47B8-9156-8581EF6CEC53}"/>
                </a:ext>
              </a:extLst>
            </p:cNvPr>
            <p:cNvSpPr txBox="1"/>
            <p:nvPr/>
          </p:nvSpPr>
          <p:spPr>
            <a:xfrm rot="18390685">
              <a:off x="4807267" y="3547766"/>
              <a:ext cx="1552167" cy="410047"/>
            </a:xfrm>
            <a:prstGeom prst="rect">
              <a:avLst/>
            </a:prstGeom>
            <a:noFill/>
            <a:effectLst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Recognition</a:t>
              </a:r>
            </a:p>
          </p:txBody>
        </p:sp>
        <p:sp>
          <p:nvSpPr>
            <p:cNvPr id="118" name="Tekstvak 20">
              <a:extLst>
                <a:ext uri="{FF2B5EF4-FFF2-40B4-BE49-F238E27FC236}">
                  <a16:creationId xmlns:a16="http://schemas.microsoft.com/office/drawing/2014/main" id="{115E095A-8CD1-4F36-ACF2-F85F7C9C9CED}"/>
                </a:ext>
              </a:extLst>
            </p:cNvPr>
            <p:cNvSpPr txBox="1"/>
            <p:nvPr/>
          </p:nvSpPr>
          <p:spPr>
            <a:xfrm>
              <a:off x="3965191" y="2592998"/>
              <a:ext cx="1440160" cy="276999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Understanding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12" name="Cirkel 28">
              <a:extLst>
                <a:ext uri="{FF2B5EF4-FFF2-40B4-BE49-F238E27FC236}">
                  <a16:creationId xmlns:a16="http://schemas.microsoft.com/office/drawing/2014/main" id="{678FC2E0-4ABE-4DB7-A566-8A138C84FAFD}"/>
                </a:ext>
              </a:extLst>
            </p:cNvPr>
            <p:cNvSpPr/>
            <p:nvPr/>
          </p:nvSpPr>
          <p:spPr bwMode="auto">
            <a:xfrm rot="16177568">
              <a:off x="1868282" y="390564"/>
              <a:ext cx="4320000" cy="4320000"/>
            </a:xfrm>
            <a:prstGeom prst="pie">
              <a:avLst>
                <a:gd name="adj1" fmla="val 10800000"/>
                <a:gd name="adj2" fmla="val 16200000"/>
              </a:avLst>
            </a:prstGeom>
            <a:solidFill>
              <a:srgbClr val="C5D4ED"/>
            </a:solidFill>
            <a:ln w="9525" cap="flat" cmpd="sng" algn="ctr">
              <a:solidFill>
                <a:srgbClr val="002570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14" name="Draaiende pijl 32">
              <a:extLst>
                <a:ext uri="{FF2B5EF4-FFF2-40B4-BE49-F238E27FC236}">
                  <a16:creationId xmlns:a16="http://schemas.microsoft.com/office/drawing/2014/main" id="{A0119564-AC0C-451A-BDE5-B51458CFFB41}"/>
                </a:ext>
              </a:extLst>
            </p:cNvPr>
            <p:cNvSpPr/>
            <p:nvPr/>
          </p:nvSpPr>
          <p:spPr bwMode="auto">
            <a:xfrm rot="10777568">
              <a:off x="1468141" y="-210038"/>
              <a:ext cx="5170298" cy="5328000"/>
            </a:xfrm>
            <a:prstGeom prst="circularArrow">
              <a:avLst>
                <a:gd name="adj1" fmla="val 6586"/>
                <a:gd name="adj2" fmla="val 921451"/>
                <a:gd name="adj3" fmla="val 20518236"/>
                <a:gd name="adj4" fmla="val 16229995"/>
                <a:gd name="adj5" fmla="val 7592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15" name="Tekstvak 43">
              <a:extLst>
                <a:ext uri="{FF2B5EF4-FFF2-40B4-BE49-F238E27FC236}">
                  <a16:creationId xmlns:a16="http://schemas.microsoft.com/office/drawing/2014/main" id="{A5C191A0-4236-44DF-BC13-3DA34E0AA69F}"/>
                </a:ext>
              </a:extLst>
            </p:cNvPr>
            <p:cNvSpPr txBox="1"/>
            <p:nvPr/>
          </p:nvSpPr>
          <p:spPr>
            <a:xfrm rot="2726225">
              <a:off x="1912454" y="3775704"/>
              <a:ext cx="1384788" cy="338554"/>
            </a:xfrm>
            <a:prstGeom prst="rect">
              <a:avLst/>
            </a:prstGeom>
            <a:noFill/>
            <a:effectLst/>
          </p:spPr>
          <p:txBody>
            <a:bodyPr wrap="none" rtlCol="0">
              <a:prstTxWarp prst="textArchDown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Reasoning</a:t>
              </a:r>
            </a:p>
          </p:txBody>
        </p:sp>
        <p:sp>
          <p:nvSpPr>
            <p:cNvPr id="111" name="Tekstvak 20">
              <a:extLst>
                <a:ext uri="{FF2B5EF4-FFF2-40B4-BE49-F238E27FC236}">
                  <a16:creationId xmlns:a16="http://schemas.microsoft.com/office/drawing/2014/main" id="{90113C7D-9011-4AF5-8019-774FEA5B0505}"/>
                </a:ext>
              </a:extLst>
            </p:cNvPr>
            <p:cNvSpPr txBox="1"/>
            <p:nvPr/>
          </p:nvSpPr>
          <p:spPr>
            <a:xfrm>
              <a:off x="2655019" y="2592998"/>
              <a:ext cx="1440160" cy="276999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Considering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6" name="Cirkel 38">
              <a:extLst>
                <a:ext uri="{FF2B5EF4-FFF2-40B4-BE49-F238E27FC236}">
                  <a16:creationId xmlns:a16="http://schemas.microsoft.com/office/drawing/2014/main" id="{48AEE10D-A7CF-4A27-8CCD-247FB6AF1DD8}"/>
                </a:ext>
              </a:extLst>
            </p:cNvPr>
            <p:cNvSpPr/>
            <p:nvPr/>
          </p:nvSpPr>
          <p:spPr bwMode="auto">
            <a:xfrm rot="21577568">
              <a:off x="1868958" y="392208"/>
              <a:ext cx="4320000" cy="4320000"/>
            </a:xfrm>
            <a:prstGeom prst="pie">
              <a:avLst>
                <a:gd name="adj1" fmla="val 10800000"/>
                <a:gd name="adj2" fmla="val 1620000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rgbClr val="002570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8" name="Draaiende pijl 40">
              <a:extLst>
                <a:ext uri="{FF2B5EF4-FFF2-40B4-BE49-F238E27FC236}">
                  <a16:creationId xmlns:a16="http://schemas.microsoft.com/office/drawing/2014/main" id="{FC6D22AD-D9AC-4641-8795-38E070F02CCC}"/>
                </a:ext>
              </a:extLst>
            </p:cNvPr>
            <p:cNvSpPr/>
            <p:nvPr/>
          </p:nvSpPr>
          <p:spPr bwMode="auto">
            <a:xfrm rot="16177568">
              <a:off x="1546006" y="-89925"/>
              <a:ext cx="5170298" cy="5328000"/>
            </a:xfrm>
            <a:prstGeom prst="circularArrow">
              <a:avLst>
                <a:gd name="adj1" fmla="val 6586"/>
                <a:gd name="adj2" fmla="val 921451"/>
                <a:gd name="adj3" fmla="val 20518236"/>
                <a:gd name="adj4" fmla="val 16229975"/>
                <a:gd name="adj5" fmla="val 7592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9" name="Tekstvak 41">
              <a:extLst>
                <a:ext uri="{FF2B5EF4-FFF2-40B4-BE49-F238E27FC236}">
                  <a16:creationId xmlns:a16="http://schemas.microsoft.com/office/drawing/2014/main" id="{15E43061-C95E-47B3-BA73-696174D4AE1A}"/>
                </a:ext>
              </a:extLst>
            </p:cNvPr>
            <p:cNvSpPr txBox="1"/>
            <p:nvPr/>
          </p:nvSpPr>
          <p:spPr>
            <a:xfrm rot="18837323">
              <a:off x="1972142" y="1035712"/>
              <a:ext cx="1324929" cy="384212"/>
            </a:xfrm>
            <a:prstGeom prst="rect">
              <a:avLst/>
            </a:prstGeom>
            <a:noFill/>
          </p:spPr>
          <p:txBody>
            <a:bodyPr wrap="none" rtlCol="0">
              <a:prstTxWarp prst="textArchUp">
                <a:avLst/>
              </a:prstTxWarp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50000"/>
                    </a:schemeClr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Reply</a:t>
              </a:r>
            </a:p>
          </p:txBody>
        </p:sp>
        <p:sp>
          <p:nvSpPr>
            <p:cNvPr id="105" name="Tekstvak 20">
              <a:extLst>
                <a:ext uri="{FF2B5EF4-FFF2-40B4-BE49-F238E27FC236}">
                  <a16:creationId xmlns:a16="http://schemas.microsoft.com/office/drawing/2014/main" id="{5E57A8E1-A493-419D-BD23-4A42C4DA1B6A}"/>
                </a:ext>
              </a:extLst>
            </p:cNvPr>
            <p:cNvSpPr txBox="1"/>
            <p:nvPr/>
          </p:nvSpPr>
          <p:spPr>
            <a:xfrm>
              <a:off x="2874411" y="2280777"/>
              <a:ext cx="1001376" cy="276999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Reacting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2" name="TextBox 54">
              <a:extLst>
                <a:ext uri="{FF2B5EF4-FFF2-40B4-BE49-F238E27FC236}">
                  <a16:creationId xmlns:a16="http://schemas.microsoft.com/office/drawing/2014/main" id="{EA22110B-6D9B-584B-19F0-F9592FD7E6CB}"/>
                </a:ext>
              </a:extLst>
            </p:cNvPr>
            <p:cNvSpPr txBox="1"/>
            <p:nvPr/>
          </p:nvSpPr>
          <p:spPr>
            <a:xfrm rot="646763">
              <a:off x="3075161" y="4041402"/>
              <a:ext cx="1223271" cy="377601"/>
            </a:xfrm>
            <a:prstGeom prst="rect">
              <a:avLst/>
            </a:prstGeom>
            <a:noFill/>
          </p:spPr>
          <p:txBody>
            <a:bodyPr wrap="none" rtlCol="0">
              <a:prstTxWarp prst="textArchDown">
                <a:avLst>
                  <a:gd name="adj" fmla="val 1638639"/>
                </a:avLst>
              </a:prstTxWarp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bg1"/>
                  </a:solidFill>
                </a:rPr>
                <a:t>©Ron Meyer 2021</a:t>
              </a:r>
              <a:endParaRPr lang="en-US" sz="9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2225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976CAE0-6236-494A-B14C-B7B06D733CD2}"/>
</file>

<file path=customXml/itemProps2.xml><?xml version="1.0" encoding="utf-8"?>
<ds:datastoreItem xmlns:ds="http://schemas.openxmlformats.org/officeDocument/2006/customXml" ds:itemID="{DF566DD6-7A55-4446-95C6-54AFBE637A99}"/>
</file>

<file path=customXml/itemProps3.xml><?xml version="1.0" encoding="utf-8"?>
<ds:datastoreItem xmlns:ds="http://schemas.openxmlformats.org/officeDocument/2006/customXml" ds:itemID="{D33F26B9-96A2-4227-82CF-0A9298BBC9D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1118</TotalTime>
  <Words>12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3</cp:revision>
  <dcterms:created xsi:type="dcterms:W3CDTF">2021-08-30T07:30:20Z</dcterms:created>
  <dcterms:modified xsi:type="dcterms:W3CDTF">2025-04-16T15:01:18Z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