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8135938" cy="5111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17416A42-1B89-4987-A195-DED444F92E51}"/>
    <pc:docChg chg="modSld">
      <pc:chgData name="Ron Meyer" userId="65e0fe92-5782-4809-b035-4f1ab31a5557" providerId="ADAL" clId="{17416A42-1B89-4987-A195-DED444F92E51}" dt="2021-08-30T07:36:09.213" v="1" actId="113"/>
      <pc:docMkLst>
        <pc:docMk/>
      </pc:docMkLst>
      <pc:sldChg chg="modSp mod">
        <pc:chgData name="Ron Meyer" userId="65e0fe92-5782-4809-b035-4f1ab31a5557" providerId="ADAL" clId="{17416A42-1B89-4987-A195-DED444F92E51}" dt="2021-08-30T07:36:09.213" v="1" actId="113"/>
        <pc:sldMkLst>
          <pc:docMk/>
          <pc:sldMk cId="2382225767" sldId="256"/>
        </pc:sldMkLst>
        <pc:spChg chg="mod">
          <ac:chgData name="Ron Meyer" userId="65e0fe92-5782-4809-b035-4f1ab31a5557" providerId="ADAL" clId="{17416A42-1B89-4987-A195-DED444F92E51}" dt="2021-08-30T07:36:01.754" v="0" actId="113"/>
          <ac:spMkLst>
            <pc:docMk/>
            <pc:sldMk cId="2382225767" sldId="256"/>
            <ac:spMk id="101" creationId="{D0B846C7-84D6-43D0-80CA-52E63665B641}"/>
          </ac:spMkLst>
        </pc:spChg>
        <pc:spChg chg="mod">
          <ac:chgData name="Ron Meyer" userId="65e0fe92-5782-4809-b035-4f1ab31a5557" providerId="ADAL" clId="{17416A42-1B89-4987-A195-DED444F92E51}" dt="2021-08-30T07:36:09.213" v="1" actId="113"/>
          <ac:spMkLst>
            <pc:docMk/>
            <pc:sldMk cId="2382225767" sldId="256"/>
            <ac:spMk id="103" creationId="{D26827C4-8AE9-472E-B65E-B9C7DE90FDA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992" y="836576"/>
            <a:ext cx="6101954" cy="1779646"/>
          </a:xfrm>
        </p:spPr>
        <p:txBody>
          <a:bodyPr anchor="b"/>
          <a:lstStyle>
            <a:lvl1pPr algn="ctr">
              <a:defRPr sz="40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992" y="2684852"/>
            <a:ext cx="6101954" cy="1234156"/>
          </a:xfrm>
        </p:spPr>
        <p:txBody>
          <a:bodyPr/>
          <a:lstStyle>
            <a:lvl1pPr marL="0" indent="0" algn="ctr">
              <a:buNone/>
              <a:defRPr sz="1602"/>
            </a:lvl1pPr>
            <a:lvl2pPr marL="305090" indent="0" algn="ctr">
              <a:buNone/>
              <a:defRPr sz="1335"/>
            </a:lvl2pPr>
            <a:lvl3pPr marL="610179" indent="0" algn="ctr">
              <a:buNone/>
              <a:defRPr sz="1201"/>
            </a:lvl3pPr>
            <a:lvl4pPr marL="915269" indent="0" algn="ctr">
              <a:buNone/>
              <a:defRPr sz="1068"/>
            </a:lvl4pPr>
            <a:lvl5pPr marL="1220358" indent="0" algn="ctr">
              <a:buNone/>
              <a:defRPr sz="1068"/>
            </a:lvl5pPr>
            <a:lvl6pPr marL="1525448" indent="0" algn="ctr">
              <a:buNone/>
              <a:defRPr sz="1068"/>
            </a:lvl6pPr>
            <a:lvl7pPr marL="1830537" indent="0" algn="ctr">
              <a:buNone/>
              <a:defRPr sz="1068"/>
            </a:lvl7pPr>
            <a:lvl8pPr marL="2135627" indent="0" algn="ctr">
              <a:buNone/>
              <a:defRPr sz="1068"/>
            </a:lvl8pPr>
            <a:lvl9pPr marL="2440716" indent="0" algn="ctr">
              <a:buNone/>
              <a:defRPr sz="106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0222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133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2280" y="272153"/>
            <a:ext cx="1754312" cy="43319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9346" y="272153"/>
            <a:ext cx="5161236" cy="43319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792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024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108" y="1274388"/>
            <a:ext cx="7017247" cy="2126346"/>
          </a:xfrm>
        </p:spPr>
        <p:txBody>
          <a:bodyPr anchor="b"/>
          <a:lstStyle>
            <a:lvl1pPr>
              <a:defRPr sz="40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108" y="3420850"/>
            <a:ext cx="7017247" cy="1118195"/>
          </a:xfrm>
        </p:spPr>
        <p:txBody>
          <a:bodyPr/>
          <a:lstStyle>
            <a:lvl1pPr marL="0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1pPr>
            <a:lvl2pPr marL="305090" indent="0">
              <a:buNone/>
              <a:defRPr sz="1335">
                <a:solidFill>
                  <a:schemeClr val="tx1">
                    <a:tint val="75000"/>
                  </a:schemeClr>
                </a:solidFill>
              </a:defRPr>
            </a:lvl2pPr>
            <a:lvl3pPr marL="610179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3pPr>
            <a:lvl4pPr marL="915269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4pPr>
            <a:lvl5pPr marL="1220358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5pPr>
            <a:lvl6pPr marL="1525448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6pPr>
            <a:lvl7pPr marL="1830537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7pPr>
            <a:lvl8pPr marL="2135627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8pPr>
            <a:lvl9pPr marL="2440716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3213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9346" y="1360767"/>
            <a:ext cx="3457774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8818" y="1360767"/>
            <a:ext cx="3457774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7938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405" y="272154"/>
            <a:ext cx="7017247" cy="98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406" y="1253089"/>
            <a:ext cx="3441883" cy="614120"/>
          </a:xfrm>
        </p:spPr>
        <p:txBody>
          <a:bodyPr anchor="b"/>
          <a:lstStyle>
            <a:lvl1pPr marL="0" indent="0">
              <a:buNone/>
              <a:defRPr sz="1602" b="1"/>
            </a:lvl1pPr>
            <a:lvl2pPr marL="305090" indent="0">
              <a:buNone/>
              <a:defRPr sz="1335" b="1"/>
            </a:lvl2pPr>
            <a:lvl3pPr marL="610179" indent="0">
              <a:buNone/>
              <a:defRPr sz="1201" b="1"/>
            </a:lvl3pPr>
            <a:lvl4pPr marL="915269" indent="0">
              <a:buNone/>
              <a:defRPr sz="1068" b="1"/>
            </a:lvl4pPr>
            <a:lvl5pPr marL="1220358" indent="0">
              <a:buNone/>
              <a:defRPr sz="1068" b="1"/>
            </a:lvl5pPr>
            <a:lvl6pPr marL="1525448" indent="0">
              <a:buNone/>
              <a:defRPr sz="1068" b="1"/>
            </a:lvl6pPr>
            <a:lvl7pPr marL="1830537" indent="0">
              <a:buNone/>
              <a:defRPr sz="1068" b="1"/>
            </a:lvl7pPr>
            <a:lvl8pPr marL="2135627" indent="0">
              <a:buNone/>
              <a:defRPr sz="1068" b="1"/>
            </a:lvl8pPr>
            <a:lvl9pPr marL="2440716" indent="0">
              <a:buNone/>
              <a:defRPr sz="10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406" y="1867209"/>
            <a:ext cx="3441883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8819" y="1253089"/>
            <a:ext cx="3458833" cy="614120"/>
          </a:xfrm>
        </p:spPr>
        <p:txBody>
          <a:bodyPr anchor="b"/>
          <a:lstStyle>
            <a:lvl1pPr marL="0" indent="0">
              <a:buNone/>
              <a:defRPr sz="1602" b="1"/>
            </a:lvl1pPr>
            <a:lvl2pPr marL="305090" indent="0">
              <a:buNone/>
              <a:defRPr sz="1335" b="1"/>
            </a:lvl2pPr>
            <a:lvl3pPr marL="610179" indent="0">
              <a:buNone/>
              <a:defRPr sz="1201" b="1"/>
            </a:lvl3pPr>
            <a:lvl4pPr marL="915269" indent="0">
              <a:buNone/>
              <a:defRPr sz="1068" b="1"/>
            </a:lvl4pPr>
            <a:lvl5pPr marL="1220358" indent="0">
              <a:buNone/>
              <a:defRPr sz="1068" b="1"/>
            </a:lvl5pPr>
            <a:lvl6pPr marL="1525448" indent="0">
              <a:buNone/>
              <a:defRPr sz="1068" b="1"/>
            </a:lvl6pPr>
            <a:lvl7pPr marL="1830537" indent="0">
              <a:buNone/>
              <a:defRPr sz="1068" b="1"/>
            </a:lvl7pPr>
            <a:lvl8pPr marL="2135627" indent="0">
              <a:buNone/>
              <a:defRPr sz="1068" b="1"/>
            </a:lvl8pPr>
            <a:lvl9pPr marL="2440716" indent="0">
              <a:buNone/>
              <a:defRPr sz="10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8819" y="1867209"/>
            <a:ext cx="3458833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44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4010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4408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406" y="340783"/>
            <a:ext cx="2624052" cy="1192742"/>
          </a:xfrm>
        </p:spPr>
        <p:txBody>
          <a:bodyPr anchor="b"/>
          <a:lstStyle>
            <a:lvl1pPr>
              <a:defRPr sz="21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8833" y="735998"/>
            <a:ext cx="4118819" cy="3632656"/>
          </a:xfrm>
        </p:spPr>
        <p:txBody>
          <a:bodyPr/>
          <a:lstStyle>
            <a:lvl1pPr>
              <a:defRPr sz="2135"/>
            </a:lvl1pPr>
            <a:lvl2pPr>
              <a:defRPr sz="1868"/>
            </a:lvl2pPr>
            <a:lvl3pPr>
              <a:defRPr sz="1602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406" y="1533525"/>
            <a:ext cx="2624052" cy="2841045"/>
          </a:xfrm>
        </p:spPr>
        <p:txBody>
          <a:bodyPr/>
          <a:lstStyle>
            <a:lvl1pPr marL="0" indent="0">
              <a:buNone/>
              <a:defRPr sz="1068"/>
            </a:lvl1pPr>
            <a:lvl2pPr marL="305090" indent="0">
              <a:buNone/>
              <a:defRPr sz="934"/>
            </a:lvl2pPr>
            <a:lvl3pPr marL="610179" indent="0">
              <a:buNone/>
              <a:defRPr sz="801"/>
            </a:lvl3pPr>
            <a:lvl4pPr marL="915269" indent="0">
              <a:buNone/>
              <a:defRPr sz="667"/>
            </a:lvl4pPr>
            <a:lvl5pPr marL="1220358" indent="0">
              <a:buNone/>
              <a:defRPr sz="667"/>
            </a:lvl5pPr>
            <a:lvl6pPr marL="1525448" indent="0">
              <a:buNone/>
              <a:defRPr sz="667"/>
            </a:lvl6pPr>
            <a:lvl7pPr marL="1830537" indent="0">
              <a:buNone/>
              <a:defRPr sz="667"/>
            </a:lvl7pPr>
            <a:lvl8pPr marL="2135627" indent="0">
              <a:buNone/>
              <a:defRPr sz="667"/>
            </a:lvl8pPr>
            <a:lvl9pPr marL="2440716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7908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406" y="340783"/>
            <a:ext cx="2624052" cy="1192742"/>
          </a:xfrm>
        </p:spPr>
        <p:txBody>
          <a:bodyPr anchor="b"/>
          <a:lstStyle>
            <a:lvl1pPr>
              <a:defRPr sz="21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8833" y="735998"/>
            <a:ext cx="4118819" cy="3632656"/>
          </a:xfrm>
        </p:spPr>
        <p:txBody>
          <a:bodyPr anchor="t"/>
          <a:lstStyle>
            <a:lvl1pPr marL="0" indent="0">
              <a:buNone/>
              <a:defRPr sz="2135"/>
            </a:lvl1pPr>
            <a:lvl2pPr marL="305090" indent="0">
              <a:buNone/>
              <a:defRPr sz="1868"/>
            </a:lvl2pPr>
            <a:lvl3pPr marL="610179" indent="0">
              <a:buNone/>
              <a:defRPr sz="1602"/>
            </a:lvl3pPr>
            <a:lvl4pPr marL="915269" indent="0">
              <a:buNone/>
              <a:defRPr sz="1335"/>
            </a:lvl4pPr>
            <a:lvl5pPr marL="1220358" indent="0">
              <a:buNone/>
              <a:defRPr sz="1335"/>
            </a:lvl5pPr>
            <a:lvl6pPr marL="1525448" indent="0">
              <a:buNone/>
              <a:defRPr sz="1335"/>
            </a:lvl6pPr>
            <a:lvl7pPr marL="1830537" indent="0">
              <a:buNone/>
              <a:defRPr sz="1335"/>
            </a:lvl7pPr>
            <a:lvl8pPr marL="2135627" indent="0">
              <a:buNone/>
              <a:defRPr sz="1335"/>
            </a:lvl8pPr>
            <a:lvl9pPr marL="2440716" indent="0">
              <a:buNone/>
              <a:defRPr sz="133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406" y="1533525"/>
            <a:ext cx="2624052" cy="2841045"/>
          </a:xfrm>
        </p:spPr>
        <p:txBody>
          <a:bodyPr/>
          <a:lstStyle>
            <a:lvl1pPr marL="0" indent="0">
              <a:buNone/>
              <a:defRPr sz="1068"/>
            </a:lvl1pPr>
            <a:lvl2pPr marL="305090" indent="0">
              <a:buNone/>
              <a:defRPr sz="934"/>
            </a:lvl2pPr>
            <a:lvl3pPr marL="610179" indent="0">
              <a:buNone/>
              <a:defRPr sz="801"/>
            </a:lvl3pPr>
            <a:lvl4pPr marL="915269" indent="0">
              <a:buNone/>
              <a:defRPr sz="667"/>
            </a:lvl4pPr>
            <a:lvl5pPr marL="1220358" indent="0">
              <a:buNone/>
              <a:defRPr sz="667"/>
            </a:lvl5pPr>
            <a:lvl6pPr marL="1525448" indent="0">
              <a:buNone/>
              <a:defRPr sz="667"/>
            </a:lvl6pPr>
            <a:lvl7pPr marL="1830537" indent="0">
              <a:buNone/>
              <a:defRPr sz="667"/>
            </a:lvl7pPr>
            <a:lvl8pPr marL="2135627" indent="0">
              <a:buNone/>
              <a:defRPr sz="667"/>
            </a:lvl8pPr>
            <a:lvl9pPr marL="2440716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9929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9346" y="272154"/>
            <a:ext cx="7017247" cy="988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46" y="1360767"/>
            <a:ext cx="7017247" cy="324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346" y="4737836"/>
            <a:ext cx="183058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836AB-2D05-4B02-8974-D9D86C61D618}" type="datetimeFigureOut">
              <a:rPr lang="en-NL" smtClean="0"/>
              <a:t>30/08/2021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5030" y="4737836"/>
            <a:ext cx="2745879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46006" y="4737836"/>
            <a:ext cx="183058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6585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10179" rtl="0" eaLnBrk="1" latinLnBrk="0" hangingPunct="1">
        <a:lnSpc>
          <a:spcPct val="90000"/>
        </a:lnSpc>
        <a:spcBef>
          <a:spcPct val="0"/>
        </a:spcBef>
        <a:buNone/>
        <a:defRPr sz="2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545" indent="-152545" algn="l" defTabSz="610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8" kern="1200">
          <a:solidFill>
            <a:schemeClr val="tx1"/>
          </a:solidFill>
          <a:latin typeface="+mn-lt"/>
          <a:ea typeface="+mn-ea"/>
          <a:cs typeface="+mn-cs"/>
        </a:defRPr>
      </a:lvl1pPr>
      <a:lvl2pPr marL="457634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602" kern="1200">
          <a:solidFill>
            <a:schemeClr val="tx1"/>
          </a:solidFill>
          <a:latin typeface="+mn-lt"/>
          <a:ea typeface="+mn-ea"/>
          <a:cs typeface="+mn-cs"/>
        </a:defRPr>
      </a:lvl2pPr>
      <a:lvl3pPr marL="762724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3pPr>
      <a:lvl4pPr marL="1067813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4pPr>
      <a:lvl5pPr marL="1372903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5pPr>
      <a:lvl6pPr marL="1677993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6pPr>
      <a:lvl7pPr marL="1983082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7pPr>
      <a:lvl8pPr marL="2288172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8pPr>
      <a:lvl9pPr marL="2593261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1pPr>
      <a:lvl2pPr marL="305090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2pPr>
      <a:lvl3pPr marL="610179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3pPr>
      <a:lvl4pPr marL="915269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4pPr>
      <a:lvl5pPr marL="1220358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5pPr>
      <a:lvl6pPr marL="1525448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6pPr>
      <a:lvl7pPr marL="1830537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7pPr>
      <a:lvl8pPr marL="2135627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8pPr>
      <a:lvl9pPr marL="2440716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>
            <a:extLst>
              <a:ext uri="{FF2B5EF4-FFF2-40B4-BE49-F238E27FC236}">
                <a16:creationId xmlns:a16="http://schemas.microsoft.com/office/drawing/2014/main" id="{3F3AF932-AAA7-4C6B-B196-2054432C652E}"/>
              </a:ext>
            </a:extLst>
          </p:cNvPr>
          <p:cNvGrpSpPr/>
          <p:nvPr/>
        </p:nvGrpSpPr>
        <p:grpSpPr>
          <a:xfrm>
            <a:off x="41098" y="-210038"/>
            <a:ext cx="8045652" cy="5531825"/>
            <a:chOff x="539552" y="62557"/>
            <a:chExt cx="8045652" cy="5531825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4603C8E1-6489-4AEB-8299-A3F027FA66E9}"/>
                </a:ext>
              </a:extLst>
            </p:cNvPr>
            <p:cNvGrpSpPr/>
            <p:nvPr/>
          </p:nvGrpSpPr>
          <p:grpSpPr>
            <a:xfrm>
              <a:off x="1923606" y="266382"/>
              <a:ext cx="5170298" cy="5328000"/>
              <a:chOff x="1923606" y="1372515"/>
              <a:chExt cx="5170298" cy="5328000"/>
            </a:xfrm>
          </p:grpSpPr>
          <p:grpSp>
            <p:nvGrpSpPr>
              <p:cNvPr id="121" name="Groep 53">
                <a:extLst>
                  <a:ext uri="{FF2B5EF4-FFF2-40B4-BE49-F238E27FC236}">
                    <a16:creationId xmlns:a16="http://schemas.microsoft.com/office/drawing/2014/main" id="{CD88AA8B-6A82-4D50-9FB4-0FE7E7A7955A}"/>
                  </a:ext>
                </a:extLst>
              </p:cNvPr>
              <p:cNvGrpSpPr/>
              <p:nvPr/>
            </p:nvGrpSpPr>
            <p:grpSpPr>
              <a:xfrm rot="2677568">
                <a:off x="1923606" y="1372515"/>
                <a:ext cx="5170298" cy="5328000"/>
                <a:chOff x="2005067" y="1180765"/>
                <a:chExt cx="5170298" cy="5328000"/>
              </a:xfrm>
            </p:grpSpPr>
            <p:sp>
              <p:nvSpPr>
                <p:cNvPr id="123" name="Cirkel 16">
                  <a:extLst>
                    <a:ext uri="{FF2B5EF4-FFF2-40B4-BE49-F238E27FC236}">
                      <a16:creationId xmlns:a16="http://schemas.microsoft.com/office/drawing/2014/main" id="{A59DD472-40D9-4471-93C2-22EE27AB7297}"/>
                    </a:ext>
                  </a:extLst>
                </p:cNvPr>
                <p:cNvSpPr/>
                <p:nvPr/>
              </p:nvSpPr>
              <p:spPr bwMode="auto">
                <a:xfrm rot="2700000">
                  <a:off x="2369359" y="1592942"/>
                  <a:ext cx="4320000" cy="432000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002570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24" name="Groep 19">
                  <a:extLst>
                    <a:ext uri="{FF2B5EF4-FFF2-40B4-BE49-F238E27FC236}">
                      <a16:creationId xmlns:a16="http://schemas.microsoft.com/office/drawing/2014/main" id="{8D389947-DAAB-40AD-99F5-4B2CC9C8253D}"/>
                    </a:ext>
                  </a:extLst>
                </p:cNvPr>
                <p:cNvGrpSpPr/>
                <p:nvPr/>
              </p:nvGrpSpPr>
              <p:grpSpPr>
                <a:xfrm>
                  <a:off x="2005067" y="1180765"/>
                  <a:ext cx="5170298" cy="5328000"/>
                  <a:chOff x="2005067" y="1180765"/>
                  <a:chExt cx="5170298" cy="5328000"/>
                </a:xfrm>
              </p:grpSpPr>
              <p:sp>
                <p:nvSpPr>
                  <p:cNvPr id="125" name="Draaiende pijl 17">
                    <a:extLst>
                      <a:ext uri="{FF2B5EF4-FFF2-40B4-BE49-F238E27FC236}">
                        <a16:creationId xmlns:a16="http://schemas.microsoft.com/office/drawing/2014/main" id="{96846C5E-122B-430C-8B9D-A52020C641E1}"/>
                      </a:ext>
                    </a:extLst>
                  </p:cNvPr>
                  <p:cNvSpPr/>
                  <p:nvPr/>
                </p:nvSpPr>
                <p:spPr bwMode="auto">
                  <a:xfrm rot="18900000">
                    <a:off x="2005067" y="1180765"/>
                    <a:ext cx="5170298" cy="5328000"/>
                  </a:xfrm>
                  <a:prstGeom prst="circularArrow">
                    <a:avLst>
                      <a:gd name="adj1" fmla="val 6586"/>
                      <a:gd name="adj2" fmla="val 921451"/>
                      <a:gd name="adj3" fmla="val 20518236"/>
                      <a:gd name="adj4" fmla="val 16212095"/>
                      <a:gd name="adj5" fmla="val 7592"/>
                    </a:avLst>
                  </a:prstGeom>
                  <a:solidFill>
                    <a:srgbClr val="002570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txBody>
                  <a:bodyPr vert="horz" wrap="none" lIns="90000" tIns="46800" rIns="90000" bIns="4680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26" name="Tekstvak 18">
                    <a:extLst>
                      <a:ext uri="{FF2B5EF4-FFF2-40B4-BE49-F238E27FC236}">
                        <a16:creationId xmlns:a16="http://schemas.microsoft.com/office/drawing/2014/main" id="{460469E0-CBB2-4640-8279-024672631DD7}"/>
                      </a:ext>
                    </a:extLst>
                  </p:cNvPr>
                  <p:cNvSpPr txBox="1"/>
                  <p:nvPr/>
                </p:nvSpPr>
                <p:spPr>
                  <a:xfrm rot="117216">
                    <a:off x="3998577" y="1616771"/>
                    <a:ext cx="1230228" cy="32430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prstTxWarp prst="textArchUp">
                      <a:avLst/>
                    </a:prstTxWarp>
                    <a:spAutoFit/>
                  </a:bodyPr>
                  <a:lstStyle/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Reception</a:t>
                    </a:r>
                  </a:p>
                </p:txBody>
              </p:sp>
            </p:grpSp>
          </p:grpSp>
          <p:sp>
            <p:nvSpPr>
              <p:cNvPr id="122" name="Tekstvak 20">
                <a:extLst>
                  <a:ext uri="{FF2B5EF4-FFF2-40B4-BE49-F238E27FC236}">
                    <a16:creationId xmlns:a16="http://schemas.microsoft.com/office/drawing/2014/main" id="{28C9379F-FF01-4A38-ADAE-FA71292DB3C9}"/>
                  </a:ext>
                </a:extLst>
              </p:cNvPr>
              <p:cNvSpPr txBox="1"/>
              <p:nvPr/>
            </p:nvSpPr>
            <p:spPr>
              <a:xfrm>
                <a:off x="4863400" y="2564905"/>
                <a:ext cx="1001376" cy="933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Hearing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what the other has said</a:t>
                </a:r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F6E5C7DE-308B-4AF2-90E0-46F2F5BC5ED6}"/>
                </a:ext>
              </a:extLst>
            </p:cNvPr>
            <p:cNvGrpSpPr/>
            <p:nvPr/>
          </p:nvGrpSpPr>
          <p:grpSpPr>
            <a:xfrm>
              <a:off x="1765076" y="231991"/>
              <a:ext cx="5328000" cy="5170298"/>
              <a:chOff x="1765076" y="1338124"/>
              <a:chExt cx="5328000" cy="5170298"/>
            </a:xfrm>
          </p:grpSpPr>
          <p:grpSp>
            <p:nvGrpSpPr>
              <p:cNvPr id="116" name="Groep 54">
                <a:extLst>
                  <a:ext uri="{FF2B5EF4-FFF2-40B4-BE49-F238E27FC236}">
                    <a16:creationId xmlns:a16="http://schemas.microsoft.com/office/drawing/2014/main" id="{CBE7EB58-16B3-4207-A010-F61A42AA3CB4}"/>
                  </a:ext>
                </a:extLst>
              </p:cNvPr>
              <p:cNvGrpSpPr/>
              <p:nvPr/>
            </p:nvGrpSpPr>
            <p:grpSpPr>
              <a:xfrm rot="2677568">
                <a:off x="1765076" y="1338124"/>
                <a:ext cx="5328000" cy="5170298"/>
                <a:chOff x="1781741" y="1234093"/>
                <a:chExt cx="5328000" cy="5170298"/>
              </a:xfrm>
            </p:grpSpPr>
            <p:sp>
              <p:nvSpPr>
                <p:cNvPr id="119" name="Cirkel 23">
                  <a:extLst>
                    <a:ext uri="{FF2B5EF4-FFF2-40B4-BE49-F238E27FC236}">
                      <a16:creationId xmlns:a16="http://schemas.microsoft.com/office/drawing/2014/main" id="{2D527A6D-AAA6-4E94-BFED-351155F3D034}"/>
                    </a:ext>
                  </a:extLst>
                </p:cNvPr>
                <p:cNvSpPr/>
                <p:nvPr/>
              </p:nvSpPr>
              <p:spPr bwMode="auto">
                <a:xfrm rot="8100000">
                  <a:off x="2369359" y="1592942"/>
                  <a:ext cx="4320000" cy="432000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  <a:solidFill>
                  <a:srgbClr val="7DA8FF"/>
                </a:solidFill>
                <a:ln w="9525" cap="flat" cmpd="sng" algn="ctr">
                  <a:solidFill>
                    <a:srgbClr val="002570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0" name="Draaiende pijl 25">
                  <a:extLst>
                    <a:ext uri="{FF2B5EF4-FFF2-40B4-BE49-F238E27FC236}">
                      <a16:creationId xmlns:a16="http://schemas.microsoft.com/office/drawing/2014/main" id="{1426ACB3-C628-449B-8996-4919CEDF1EAB}"/>
                    </a:ext>
                  </a:extLst>
                </p:cNvPr>
                <p:cNvSpPr/>
                <p:nvPr/>
              </p:nvSpPr>
              <p:spPr bwMode="auto">
                <a:xfrm rot="2700000">
                  <a:off x="1860592" y="1155242"/>
                  <a:ext cx="5170298" cy="5328000"/>
                </a:xfrm>
                <a:prstGeom prst="circularArrow">
                  <a:avLst>
                    <a:gd name="adj1" fmla="val 6586"/>
                    <a:gd name="adj2" fmla="val 921451"/>
                    <a:gd name="adj3" fmla="val 20518236"/>
                    <a:gd name="adj4" fmla="val 16212095"/>
                    <a:gd name="adj5" fmla="val 7592"/>
                  </a:avLst>
                </a:prstGeom>
                <a:solidFill>
                  <a:srgbClr val="00257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17" name="Tekstvak 18">
                <a:extLst>
                  <a:ext uri="{FF2B5EF4-FFF2-40B4-BE49-F238E27FC236}">
                    <a16:creationId xmlns:a16="http://schemas.microsoft.com/office/drawing/2014/main" id="{DEF91B27-4BDA-47B8-9156-8581EF6CEC53}"/>
                  </a:ext>
                </a:extLst>
              </p:cNvPr>
              <p:cNvSpPr txBox="1"/>
              <p:nvPr/>
            </p:nvSpPr>
            <p:spPr>
              <a:xfrm rot="18390685">
                <a:off x="5305721" y="4926494"/>
                <a:ext cx="1552167" cy="410047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Recognition</a:t>
                </a:r>
              </a:p>
            </p:txBody>
          </p:sp>
          <p:sp>
            <p:nvSpPr>
              <p:cNvPr id="118" name="Tekstvak 20">
                <a:extLst>
                  <a:ext uri="{FF2B5EF4-FFF2-40B4-BE49-F238E27FC236}">
                    <a16:creationId xmlns:a16="http://schemas.microsoft.com/office/drawing/2014/main" id="{115E095A-8CD1-4F36-ACF2-F85F7C9C9CED}"/>
                  </a:ext>
                </a:extLst>
              </p:cNvPr>
              <p:cNvSpPr txBox="1"/>
              <p:nvPr/>
            </p:nvSpPr>
            <p:spPr>
              <a:xfrm>
                <a:off x="4644008" y="4325795"/>
                <a:ext cx="144016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Understanding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what the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other has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said</a:t>
                </a:r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02825665-CED1-4406-9C1C-E47ED8D6675B}"/>
                </a:ext>
              </a:extLst>
            </p:cNvPr>
            <p:cNvGrpSpPr/>
            <p:nvPr/>
          </p:nvGrpSpPr>
          <p:grpSpPr>
            <a:xfrm>
              <a:off x="1953895" y="62557"/>
              <a:ext cx="5170298" cy="5328000"/>
              <a:chOff x="1953895" y="1168690"/>
              <a:chExt cx="5170298" cy="5328000"/>
            </a:xfrm>
          </p:grpSpPr>
          <p:grpSp>
            <p:nvGrpSpPr>
              <p:cNvPr id="110" name="Groep 55">
                <a:extLst>
                  <a:ext uri="{FF2B5EF4-FFF2-40B4-BE49-F238E27FC236}">
                    <a16:creationId xmlns:a16="http://schemas.microsoft.com/office/drawing/2014/main" id="{95A49699-0D43-4ACC-9DE1-9CBE2E4B6882}"/>
                  </a:ext>
                </a:extLst>
              </p:cNvPr>
              <p:cNvGrpSpPr/>
              <p:nvPr/>
            </p:nvGrpSpPr>
            <p:grpSpPr>
              <a:xfrm rot="2677568">
                <a:off x="1953895" y="1168690"/>
                <a:ext cx="5170298" cy="5328000"/>
                <a:chOff x="1884342" y="1010767"/>
                <a:chExt cx="5170298" cy="5328000"/>
              </a:xfrm>
            </p:grpSpPr>
            <p:sp>
              <p:nvSpPr>
                <p:cNvPr id="112" name="Cirkel 28">
                  <a:extLst>
                    <a:ext uri="{FF2B5EF4-FFF2-40B4-BE49-F238E27FC236}">
                      <a16:creationId xmlns:a16="http://schemas.microsoft.com/office/drawing/2014/main" id="{678FC2E0-4ABE-4DB7-A566-8A138C84FAFD}"/>
                    </a:ext>
                  </a:extLst>
                </p:cNvPr>
                <p:cNvSpPr/>
                <p:nvPr/>
              </p:nvSpPr>
              <p:spPr bwMode="auto">
                <a:xfrm rot="13500000">
                  <a:off x="2369359" y="1592942"/>
                  <a:ext cx="4320000" cy="432000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  <a:solidFill>
                  <a:srgbClr val="002570">
                    <a:lumMod val="40000"/>
                    <a:lumOff val="60000"/>
                  </a:srgbClr>
                </a:solidFill>
                <a:ln w="9525" cap="flat" cmpd="sng" algn="ctr">
                  <a:solidFill>
                    <a:srgbClr val="002570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13" name="Groep 52">
                  <a:extLst>
                    <a:ext uri="{FF2B5EF4-FFF2-40B4-BE49-F238E27FC236}">
                      <a16:creationId xmlns:a16="http://schemas.microsoft.com/office/drawing/2014/main" id="{61D65B63-EA40-4E62-9AAC-50D3C178E62A}"/>
                    </a:ext>
                  </a:extLst>
                </p:cNvPr>
                <p:cNvGrpSpPr/>
                <p:nvPr/>
              </p:nvGrpSpPr>
              <p:grpSpPr>
                <a:xfrm>
                  <a:off x="1884342" y="1010767"/>
                  <a:ext cx="5170298" cy="5328000"/>
                  <a:chOff x="1884342" y="1010767"/>
                  <a:chExt cx="5170298" cy="5328000"/>
                </a:xfrm>
              </p:grpSpPr>
              <p:sp>
                <p:nvSpPr>
                  <p:cNvPr id="114" name="Draaiende pijl 32">
                    <a:extLst>
                      <a:ext uri="{FF2B5EF4-FFF2-40B4-BE49-F238E27FC236}">
                        <a16:creationId xmlns:a16="http://schemas.microsoft.com/office/drawing/2014/main" id="{A0119564-AC0C-451A-BDE5-B51458CFFB41}"/>
                      </a:ext>
                    </a:extLst>
                  </p:cNvPr>
                  <p:cNvSpPr/>
                  <p:nvPr/>
                </p:nvSpPr>
                <p:spPr bwMode="auto">
                  <a:xfrm rot="8100000">
                    <a:off x="1884342" y="1010767"/>
                    <a:ext cx="5170298" cy="5328000"/>
                  </a:xfrm>
                  <a:prstGeom prst="circularArrow">
                    <a:avLst>
                      <a:gd name="adj1" fmla="val 6586"/>
                      <a:gd name="adj2" fmla="val 921451"/>
                      <a:gd name="adj3" fmla="val 20518236"/>
                      <a:gd name="adj4" fmla="val 16212095"/>
                      <a:gd name="adj5" fmla="val 7592"/>
                    </a:avLst>
                  </a:prstGeom>
                  <a:solidFill>
                    <a:srgbClr val="002570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txBody>
                  <a:bodyPr vert="horz" wrap="none" lIns="90000" tIns="46800" rIns="90000" bIns="4680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15" name="Tekstvak 43">
                    <a:extLst>
                      <a:ext uri="{FF2B5EF4-FFF2-40B4-BE49-F238E27FC236}">
                        <a16:creationId xmlns:a16="http://schemas.microsoft.com/office/drawing/2014/main" id="{A5C191A0-4236-44DF-BC13-3DA34E0AA69F}"/>
                      </a:ext>
                    </a:extLst>
                  </p:cNvPr>
                  <p:cNvSpPr txBox="1"/>
                  <p:nvPr/>
                </p:nvSpPr>
                <p:spPr>
                  <a:xfrm rot="48657">
                    <a:off x="3802679" y="5575234"/>
                    <a:ext cx="138478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prstTxWarp prst="textArchDown">
                      <a:avLst/>
                    </a:prstTxWarp>
                    <a:spAutoFit/>
                  </a:bodyPr>
                  <a:lstStyle/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Reasoning</a:t>
                    </a:r>
                  </a:p>
                </p:txBody>
              </p:sp>
            </p:grpSp>
          </p:grpSp>
          <p:sp>
            <p:nvSpPr>
              <p:cNvPr id="111" name="Tekstvak 20">
                <a:extLst>
                  <a:ext uri="{FF2B5EF4-FFF2-40B4-BE49-F238E27FC236}">
                    <a16:creationId xmlns:a16="http://schemas.microsoft.com/office/drawing/2014/main" id="{90113C7D-9011-4AF5-8019-774FEA5B0505}"/>
                  </a:ext>
                </a:extLst>
              </p:cNvPr>
              <p:cNvSpPr txBox="1"/>
              <p:nvPr/>
            </p:nvSpPr>
            <p:spPr>
              <a:xfrm>
                <a:off x="2987824" y="4347101"/>
                <a:ext cx="144016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Considering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what the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other has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said</a:t>
                </a:r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07A7D9D2-EE10-4DA7-9CF6-A5AEA0E6308E}"/>
                </a:ext>
              </a:extLst>
            </p:cNvPr>
            <p:cNvGrpSpPr/>
            <p:nvPr/>
          </p:nvGrpSpPr>
          <p:grpSpPr>
            <a:xfrm>
              <a:off x="1965609" y="261521"/>
              <a:ext cx="5328000" cy="5170298"/>
              <a:chOff x="1965609" y="1367654"/>
              <a:chExt cx="5328000" cy="5170298"/>
            </a:xfrm>
          </p:grpSpPr>
          <p:grpSp>
            <p:nvGrpSpPr>
              <p:cNvPr id="104" name="Groep 56">
                <a:extLst>
                  <a:ext uri="{FF2B5EF4-FFF2-40B4-BE49-F238E27FC236}">
                    <a16:creationId xmlns:a16="http://schemas.microsoft.com/office/drawing/2014/main" id="{45E0BC41-FEE6-4CCB-930E-1AA7589D5B4C}"/>
                  </a:ext>
                </a:extLst>
              </p:cNvPr>
              <p:cNvGrpSpPr/>
              <p:nvPr/>
            </p:nvGrpSpPr>
            <p:grpSpPr>
              <a:xfrm rot="2677568">
                <a:off x="1965609" y="1367654"/>
                <a:ext cx="5328000" cy="5170298"/>
                <a:chOff x="1961639" y="1115141"/>
                <a:chExt cx="5328000" cy="5170298"/>
              </a:xfrm>
            </p:grpSpPr>
            <p:sp>
              <p:nvSpPr>
                <p:cNvPr id="106" name="Cirkel 38">
                  <a:extLst>
                    <a:ext uri="{FF2B5EF4-FFF2-40B4-BE49-F238E27FC236}">
                      <a16:creationId xmlns:a16="http://schemas.microsoft.com/office/drawing/2014/main" id="{48AEE10D-A7CF-4A27-8CCD-247FB6AF1DD8}"/>
                    </a:ext>
                  </a:extLst>
                </p:cNvPr>
                <p:cNvSpPr/>
                <p:nvPr/>
              </p:nvSpPr>
              <p:spPr bwMode="auto">
                <a:xfrm rot="18900000">
                  <a:off x="2369359" y="1592942"/>
                  <a:ext cx="4320000" cy="4320000"/>
                </a:xfrm>
                <a:prstGeom prst="pie">
                  <a:avLst>
                    <a:gd name="adj1" fmla="val 10800000"/>
                    <a:gd name="adj2" fmla="val 16200000"/>
                  </a:avLst>
                </a:prstGeom>
                <a:solidFill>
                  <a:srgbClr val="4382FF"/>
                </a:solidFill>
                <a:ln w="9525" cap="flat" cmpd="sng" algn="ctr">
                  <a:solidFill>
                    <a:srgbClr val="002570">
                      <a:lumMod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grpSp>
              <p:nvGrpSpPr>
                <p:cNvPr id="107" name="Groep 19">
                  <a:extLst>
                    <a:ext uri="{FF2B5EF4-FFF2-40B4-BE49-F238E27FC236}">
                      <a16:creationId xmlns:a16="http://schemas.microsoft.com/office/drawing/2014/main" id="{E3A64427-6502-49F8-8D57-09B3C98BED65}"/>
                    </a:ext>
                  </a:extLst>
                </p:cNvPr>
                <p:cNvGrpSpPr/>
                <p:nvPr/>
              </p:nvGrpSpPr>
              <p:grpSpPr>
                <a:xfrm rot="16200000">
                  <a:off x="2040490" y="1036290"/>
                  <a:ext cx="5170298" cy="5328000"/>
                  <a:chOff x="1991419" y="1180765"/>
                  <a:chExt cx="5170298" cy="5328000"/>
                </a:xfrm>
              </p:grpSpPr>
              <p:sp>
                <p:nvSpPr>
                  <p:cNvPr id="108" name="Draaiende pijl 40">
                    <a:extLst>
                      <a:ext uri="{FF2B5EF4-FFF2-40B4-BE49-F238E27FC236}">
                        <a16:creationId xmlns:a16="http://schemas.microsoft.com/office/drawing/2014/main" id="{FC6D22AD-D9AC-4641-8795-38E070F02CCC}"/>
                      </a:ext>
                    </a:extLst>
                  </p:cNvPr>
                  <p:cNvSpPr/>
                  <p:nvPr/>
                </p:nvSpPr>
                <p:spPr bwMode="auto">
                  <a:xfrm rot="18900000">
                    <a:off x="1991419" y="1180765"/>
                    <a:ext cx="5170298" cy="5328000"/>
                  </a:xfrm>
                  <a:prstGeom prst="circularArrow">
                    <a:avLst>
                      <a:gd name="adj1" fmla="val 6586"/>
                      <a:gd name="adj2" fmla="val 921451"/>
                      <a:gd name="adj3" fmla="val 20518236"/>
                      <a:gd name="adj4" fmla="val 16212095"/>
                      <a:gd name="adj5" fmla="val 7592"/>
                    </a:avLst>
                  </a:prstGeom>
                  <a:solidFill>
                    <a:srgbClr val="002570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txBody>
                  <a:bodyPr vert="horz" wrap="none" lIns="90000" tIns="46800" rIns="90000" bIns="4680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6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09" name="Tekstvak 41">
                    <a:extLst>
                      <a:ext uri="{FF2B5EF4-FFF2-40B4-BE49-F238E27FC236}">
                        <a16:creationId xmlns:a16="http://schemas.microsoft.com/office/drawing/2014/main" id="{15E43061-C95E-47B3-BA73-696174D4AE1A}"/>
                      </a:ext>
                    </a:extLst>
                  </p:cNvPr>
                  <p:cNvSpPr txBox="1"/>
                  <p:nvPr/>
                </p:nvSpPr>
                <p:spPr>
                  <a:xfrm rot="21559755">
                    <a:off x="3820950" y="1641841"/>
                    <a:ext cx="1324929" cy="3842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prstTxWarp prst="textArchUp">
                      <a:avLst/>
                    </a:prstTxWarp>
                    <a:spAutoFit/>
                  </a:bodyPr>
                  <a:lstStyle/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Reply</a:t>
                    </a:r>
                  </a:p>
                </p:txBody>
              </p:sp>
            </p:grpSp>
          </p:grpSp>
          <p:sp>
            <p:nvSpPr>
              <p:cNvPr id="105" name="Tekstvak 20">
                <a:extLst>
                  <a:ext uri="{FF2B5EF4-FFF2-40B4-BE49-F238E27FC236}">
                    <a16:creationId xmlns:a16="http://schemas.microsoft.com/office/drawing/2014/main" id="{5E57A8E1-A493-419D-BD23-4A42C4DA1B6A}"/>
                  </a:ext>
                </a:extLst>
              </p:cNvPr>
              <p:cNvSpPr txBox="1"/>
              <p:nvPr/>
            </p:nvSpPr>
            <p:spPr>
              <a:xfrm>
                <a:off x="3207216" y="2564904"/>
                <a:ext cx="10013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Reacting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 to what the other has said</a:t>
                </a:r>
              </a:p>
            </p:txBody>
          </p:sp>
        </p:grpSp>
        <p:grpSp>
          <p:nvGrpSpPr>
            <p:cNvPr id="91" name="Groep 59">
              <a:extLst>
                <a:ext uri="{FF2B5EF4-FFF2-40B4-BE49-F238E27FC236}">
                  <a16:creationId xmlns:a16="http://schemas.microsoft.com/office/drawing/2014/main" id="{1006C543-1F73-4B70-95B1-63AA31E0CA2D}"/>
                </a:ext>
              </a:extLst>
            </p:cNvPr>
            <p:cNvGrpSpPr/>
            <p:nvPr/>
          </p:nvGrpSpPr>
          <p:grpSpPr>
            <a:xfrm>
              <a:off x="4586165" y="2344571"/>
              <a:ext cx="777923" cy="914400"/>
              <a:chOff x="7410733" y="1555845"/>
              <a:chExt cx="777923" cy="1920103"/>
            </a:xfrm>
          </p:grpSpPr>
          <p:sp>
            <p:nvSpPr>
              <p:cNvPr id="102" name="PIJL-OMLAAG 57">
                <a:extLst>
                  <a:ext uri="{FF2B5EF4-FFF2-40B4-BE49-F238E27FC236}">
                    <a16:creationId xmlns:a16="http://schemas.microsoft.com/office/drawing/2014/main" id="{BCF73B1E-3B0D-4C88-995C-95ABE36011E0}"/>
                  </a:ext>
                </a:extLst>
              </p:cNvPr>
              <p:cNvSpPr/>
              <p:nvPr/>
            </p:nvSpPr>
            <p:spPr bwMode="auto">
              <a:xfrm>
                <a:off x="7410733" y="1555845"/>
                <a:ext cx="777923" cy="1920103"/>
              </a:xfrm>
              <a:prstGeom prst="down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3" name="Tekstvak 58">
                <a:extLst>
                  <a:ext uri="{FF2B5EF4-FFF2-40B4-BE49-F238E27FC236}">
                    <a16:creationId xmlns:a16="http://schemas.microsoft.com/office/drawing/2014/main" id="{D26827C4-8AE9-472E-B65E-B9C7DE90FDA0}"/>
                  </a:ext>
                </a:extLst>
              </p:cNvPr>
              <p:cNvSpPr txBox="1"/>
              <p:nvPr/>
            </p:nvSpPr>
            <p:spPr>
              <a:xfrm rot="5400000">
                <a:off x="7053770" y="2266474"/>
                <a:ext cx="14918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Listen</a:t>
                </a:r>
              </a:p>
            </p:txBody>
          </p:sp>
        </p:grpSp>
        <p:grpSp>
          <p:nvGrpSpPr>
            <p:cNvPr id="92" name="Groep 60">
              <a:extLst>
                <a:ext uri="{FF2B5EF4-FFF2-40B4-BE49-F238E27FC236}">
                  <a16:creationId xmlns:a16="http://schemas.microsoft.com/office/drawing/2014/main" id="{52BAFA2A-F39C-4E18-8ED1-B1BEA50135EA}"/>
                </a:ext>
              </a:extLst>
            </p:cNvPr>
            <p:cNvGrpSpPr/>
            <p:nvPr/>
          </p:nvGrpSpPr>
          <p:grpSpPr>
            <a:xfrm rot="10800000">
              <a:off x="3707905" y="2342300"/>
              <a:ext cx="777923" cy="914401"/>
              <a:chOff x="7410733" y="1555845"/>
              <a:chExt cx="777923" cy="1920103"/>
            </a:xfrm>
          </p:grpSpPr>
          <p:sp>
            <p:nvSpPr>
              <p:cNvPr id="100" name="PIJL-OMLAAG 61">
                <a:extLst>
                  <a:ext uri="{FF2B5EF4-FFF2-40B4-BE49-F238E27FC236}">
                    <a16:creationId xmlns:a16="http://schemas.microsoft.com/office/drawing/2014/main" id="{DE6707CA-3825-49DE-BAE7-AA7AD1CFA7BC}"/>
                  </a:ext>
                </a:extLst>
              </p:cNvPr>
              <p:cNvSpPr/>
              <p:nvPr/>
            </p:nvSpPr>
            <p:spPr bwMode="auto">
              <a:xfrm>
                <a:off x="7410733" y="1555845"/>
                <a:ext cx="777923" cy="1920103"/>
              </a:xfrm>
              <a:prstGeom prst="down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01" name="Tekstvak 62">
                <a:extLst>
                  <a:ext uri="{FF2B5EF4-FFF2-40B4-BE49-F238E27FC236}">
                    <a16:creationId xmlns:a16="http://schemas.microsoft.com/office/drawing/2014/main" id="{D0B846C7-84D6-43D0-80CA-52E63665B641}"/>
                  </a:ext>
                </a:extLst>
              </p:cNvPr>
              <p:cNvSpPr txBox="1"/>
              <p:nvPr/>
            </p:nvSpPr>
            <p:spPr>
              <a:xfrm rot="5400000">
                <a:off x="7052092" y="2266469"/>
                <a:ext cx="1495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Speak</a:t>
                </a:r>
              </a:p>
            </p:txBody>
          </p:sp>
        </p:grpSp>
        <p:sp>
          <p:nvSpPr>
            <p:cNvPr id="93" name="Speech Bubble: Rectangle with Corners Rounded 92">
              <a:extLst>
                <a:ext uri="{FF2B5EF4-FFF2-40B4-BE49-F238E27FC236}">
                  <a16:creationId xmlns:a16="http://schemas.microsoft.com/office/drawing/2014/main" id="{FFC73817-991C-4E2D-BE0A-6A40A3DD8487}"/>
                </a:ext>
              </a:extLst>
            </p:cNvPr>
            <p:cNvSpPr/>
            <p:nvPr/>
          </p:nvSpPr>
          <p:spPr bwMode="auto">
            <a:xfrm>
              <a:off x="6948263" y="810699"/>
              <a:ext cx="1589661" cy="1044696"/>
            </a:xfrm>
            <a:prstGeom prst="wedgeRoundRectCallout">
              <a:avLst>
                <a:gd name="adj1" fmla="val -83987"/>
                <a:gd name="adj2" fmla="val 19178"/>
                <a:gd name="adj3" fmla="val 16667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“What I hear you saying is…”</a:t>
              </a:r>
            </a:p>
          </p:txBody>
        </p:sp>
        <p:sp>
          <p:nvSpPr>
            <p:cNvPr id="94" name="Speech Bubble: Rectangle with Corners Rounded 93">
              <a:extLst>
                <a:ext uri="{FF2B5EF4-FFF2-40B4-BE49-F238E27FC236}">
                  <a16:creationId xmlns:a16="http://schemas.microsoft.com/office/drawing/2014/main" id="{D79959D6-AA12-4DF5-BE74-D727257D541C}"/>
                </a:ext>
              </a:extLst>
            </p:cNvPr>
            <p:cNvSpPr/>
            <p:nvPr/>
          </p:nvSpPr>
          <p:spPr bwMode="auto">
            <a:xfrm>
              <a:off x="6948263" y="3726443"/>
              <a:ext cx="1589661" cy="1044696"/>
            </a:xfrm>
            <a:prstGeom prst="wedgeRoundRectCallout">
              <a:avLst>
                <a:gd name="adj1" fmla="val -81663"/>
                <a:gd name="adj2" fmla="val -16187"/>
                <a:gd name="adj3" fmla="val 16667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“If I understand you correctly, you mean…”</a:t>
              </a:r>
            </a:p>
          </p:txBody>
        </p:sp>
        <p:sp>
          <p:nvSpPr>
            <p:cNvPr id="95" name="Speech Bubble: Rectangle with Corners Rounded 94">
              <a:extLst>
                <a:ext uri="{FF2B5EF4-FFF2-40B4-BE49-F238E27FC236}">
                  <a16:creationId xmlns:a16="http://schemas.microsoft.com/office/drawing/2014/main" id="{20049C56-9A2B-4D40-A308-749C838B2E16}"/>
                </a:ext>
              </a:extLst>
            </p:cNvPr>
            <p:cNvSpPr/>
            <p:nvPr/>
          </p:nvSpPr>
          <p:spPr bwMode="auto">
            <a:xfrm>
              <a:off x="611560" y="810699"/>
              <a:ext cx="1589661" cy="1044696"/>
            </a:xfrm>
            <a:prstGeom prst="wedgeRoundRectCallout">
              <a:avLst>
                <a:gd name="adj1" fmla="val 81025"/>
                <a:gd name="adj2" fmla="val 12105"/>
                <a:gd name="adj3" fmla="val 16667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“My reaction is that…”</a:t>
              </a:r>
            </a:p>
          </p:txBody>
        </p:sp>
        <p:sp>
          <p:nvSpPr>
            <p:cNvPr id="96" name="Speech Bubble: Rectangle with Corners Rounded 95">
              <a:extLst>
                <a:ext uri="{FF2B5EF4-FFF2-40B4-BE49-F238E27FC236}">
                  <a16:creationId xmlns:a16="http://schemas.microsoft.com/office/drawing/2014/main" id="{12A7DBEF-70D5-4E54-B28D-F8AA8309B2CB}"/>
                </a:ext>
              </a:extLst>
            </p:cNvPr>
            <p:cNvSpPr/>
            <p:nvPr/>
          </p:nvSpPr>
          <p:spPr bwMode="auto">
            <a:xfrm>
              <a:off x="606075" y="3763027"/>
              <a:ext cx="1589661" cy="1044696"/>
            </a:xfrm>
            <a:prstGeom prst="wedgeRoundRectCallout">
              <a:avLst>
                <a:gd name="adj1" fmla="val 76958"/>
                <a:gd name="adj2" fmla="val -15303"/>
                <a:gd name="adj3" fmla="val 16667"/>
              </a:avLst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“Some of the considerations I have are…”</a:t>
              </a:r>
            </a:p>
          </p:txBody>
        </p:sp>
        <p:sp>
          <p:nvSpPr>
            <p:cNvPr id="97" name="Arrow: Up-Down 96">
              <a:extLst>
                <a:ext uri="{FF2B5EF4-FFF2-40B4-BE49-F238E27FC236}">
                  <a16:creationId xmlns:a16="http://schemas.microsoft.com/office/drawing/2014/main" id="{C16208E2-2145-4986-82EC-E0C0A6C6E9FC}"/>
                </a:ext>
              </a:extLst>
            </p:cNvPr>
            <p:cNvSpPr/>
            <p:nvPr/>
          </p:nvSpPr>
          <p:spPr bwMode="auto">
            <a:xfrm>
              <a:off x="7020272" y="1962827"/>
              <a:ext cx="1564932" cy="1606411"/>
            </a:xfrm>
            <a:prstGeom prst="upDownArrow">
              <a:avLst>
                <a:gd name="adj1" fmla="val 69732"/>
                <a:gd name="adj2" fmla="val 30268"/>
              </a:avLst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Giving a 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Receipt</a:t>
              </a:r>
            </a:p>
          </p:txBody>
        </p:sp>
        <p:sp>
          <p:nvSpPr>
            <p:cNvPr id="98" name="Arrow: Up-Down 97">
              <a:extLst>
                <a:ext uri="{FF2B5EF4-FFF2-40B4-BE49-F238E27FC236}">
                  <a16:creationId xmlns:a16="http://schemas.microsoft.com/office/drawing/2014/main" id="{EAB41877-F044-4946-96C2-561B3125B6F1}"/>
                </a:ext>
              </a:extLst>
            </p:cNvPr>
            <p:cNvSpPr/>
            <p:nvPr/>
          </p:nvSpPr>
          <p:spPr bwMode="auto">
            <a:xfrm>
              <a:off x="539552" y="1962827"/>
              <a:ext cx="1564932" cy="1606411"/>
            </a:xfrm>
            <a:prstGeom prst="upDownArrow">
              <a:avLst>
                <a:gd name="adj1" fmla="val 69732"/>
                <a:gd name="adj2" fmla="val 30268"/>
              </a:avLst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Giving a 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Response</a:t>
              </a:r>
            </a:p>
          </p:txBody>
        </p:sp>
        <p:sp>
          <p:nvSpPr>
            <p:cNvPr id="99" name="TextBox 54">
              <a:extLst>
                <a:ext uri="{FF2B5EF4-FFF2-40B4-BE49-F238E27FC236}">
                  <a16:creationId xmlns:a16="http://schemas.microsoft.com/office/drawing/2014/main" id="{B6B10DEF-3E33-47D2-9EF7-EB39EED9558C}"/>
                </a:ext>
              </a:extLst>
            </p:cNvPr>
            <p:cNvSpPr txBox="1"/>
            <p:nvPr/>
          </p:nvSpPr>
          <p:spPr>
            <a:xfrm>
              <a:off x="3635896" y="4411099"/>
              <a:ext cx="914033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700" i="1" dirty="0">
                  <a:solidFill>
                    <a:srgbClr val="FFFFFF"/>
                  </a:solidFill>
                  <a:latin typeface="Arial"/>
                </a:rPr>
                <a:t>©Ron Meyer 2021</a:t>
              </a:r>
              <a:endParaRPr lang="en-US" sz="700" dirty="0">
                <a:solidFill>
                  <a:srgbClr val="FFFFFF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2225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41CD70-9663-4667-88D8-CA46F485BCAB}"/>
</file>

<file path=customXml/itemProps2.xml><?xml version="1.0" encoding="utf-8"?>
<ds:datastoreItem xmlns:ds="http://schemas.openxmlformats.org/officeDocument/2006/customXml" ds:itemID="{B001537E-E005-4025-AFC4-9DA4968E14B3}"/>
</file>

<file path=customXml/itemProps3.xml><?xml version="1.0" encoding="utf-8"?>
<ds:datastoreItem xmlns:ds="http://schemas.openxmlformats.org/officeDocument/2006/customXml" ds:itemID="{BE8ABB35-5E6E-4A70-8DB6-88828F2C748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74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</cp:revision>
  <dcterms:created xsi:type="dcterms:W3CDTF">2021-08-30T07:30:20Z</dcterms:created>
  <dcterms:modified xsi:type="dcterms:W3CDTF">2021-08-30T07:36:28Z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