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</p:sldIdLst>
  <p:sldSz cx="8064500" cy="4751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C27F63-9CCA-41E6-BF62-8213ED7BF8F9}" v="1" dt="2025-04-16T15:02:06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0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AEC27F63-9CCA-41E6-BF62-8213ED7BF8F9}"/>
    <pc:docChg chg="modSld">
      <pc:chgData name="Ron Meyer" userId="65e0fe92-5782-4809-b035-4f1ab31a5557" providerId="ADAL" clId="{AEC27F63-9CCA-41E6-BF62-8213ED7BF8F9}" dt="2025-04-16T15:02:06.285" v="0" actId="164"/>
      <pc:docMkLst>
        <pc:docMk/>
      </pc:docMkLst>
      <pc:sldChg chg="addSp modSp modAnim">
        <pc:chgData name="Ron Meyer" userId="65e0fe92-5782-4809-b035-4f1ab31a5557" providerId="ADAL" clId="{AEC27F63-9CCA-41E6-BF62-8213ED7BF8F9}" dt="2025-04-16T15:02:06.285" v="0" actId="164"/>
        <pc:sldMkLst>
          <pc:docMk/>
          <pc:sldMk cId="1413750264" sldId="257"/>
        </pc:sldMkLst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2" creationId="{141899A4-ACC7-3FB9-A5B2-D2E15DFEBEF7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36" creationId="{5D03C4C6-446E-2858-EBBD-9EE5B7BAE444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37" creationId="{9E59F220-7D8D-FB07-E606-96EDD0B584CF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38" creationId="{D35FD702-FAFD-690C-44B7-DDB7A2386E2F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39" creationId="{909A3A3D-151B-F153-03DF-08D4E7C76E06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40" creationId="{F9478409-CF47-5076-E323-4F6B0F9B8F20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41" creationId="{D1319C59-9EF9-3962-8BEF-1302C2859688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42" creationId="{1A6A6389-D643-5513-C4A3-D3AA0BC63194}"/>
          </ac:spMkLst>
        </pc:spChg>
        <pc:spChg chg="mod">
          <ac:chgData name="Ron Meyer" userId="65e0fe92-5782-4809-b035-4f1ab31a5557" providerId="ADAL" clId="{AEC27F63-9CCA-41E6-BF62-8213ED7BF8F9}" dt="2025-04-16T15:02:06.285" v="0" actId="164"/>
          <ac:spMkLst>
            <pc:docMk/>
            <pc:sldMk cId="1413750264" sldId="257"/>
            <ac:spMk id="43" creationId="{308AFC8C-813B-11B2-3FAF-7FDF145B43F6}"/>
          </ac:spMkLst>
        </pc:spChg>
        <pc:grpChg chg="add mod">
          <ac:chgData name="Ron Meyer" userId="65e0fe92-5782-4809-b035-4f1ab31a5557" providerId="ADAL" clId="{AEC27F63-9CCA-41E6-BF62-8213ED7BF8F9}" dt="2025-04-16T15:02:06.285" v="0" actId="164"/>
          <ac:grpSpMkLst>
            <pc:docMk/>
            <pc:sldMk cId="1413750264" sldId="257"/>
            <ac:grpSpMk id="3" creationId="{D8083B01-2783-D487-EE73-D606F6C1778E}"/>
          </ac:grpSpMkLst>
        </pc:grpChg>
        <pc:grpChg chg="mod">
          <ac:chgData name="Ron Meyer" userId="65e0fe92-5782-4809-b035-4f1ab31a5557" providerId="ADAL" clId="{AEC27F63-9CCA-41E6-BF62-8213ED7BF8F9}" dt="2025-04-16T15:02:06.285" v="0" actId="164"/>
          <ac:grpSpMkLst>
            <pc:docMk/>
            <pc:sldMk cId="1413750264" sldId="257"/>
            <ac:grpSpMk id="44" creationId="{0B7BE7C3-F0E9-591A-D8FD-B215B15BF914}"/>
          </ac:grpSpMkLst>
        </pc:grpChg>
        <pc:grpChg chg="mod">
          <ac:chgData name="Ron Meyer" userId="65e0fe92-5782-4809-b035-4f1ab31a5557" providerId="ADAL" clId="{AEC27F63-9CCA-41E6-BF62-8213ED7BF8F9}" dt="2025-04-16T15:02:06.285" v="0" actId="164"/>
          <ac:grpSpMkLst>
            <pc:docMk/>
            <pc:sldMk cId="1413750264" sldId="257"/>
            <ac:grpSpMk id="48" creationId="{D049F709-94CA-6DAF-5B53-7E84FDC8BC5C}"/>
          </ac:grpSpMkLst>
        </pc:grpChg>
      </pc:sldChg>
    </pc:docChg>
  </pc:docChgLst>
  <pc:docChgLst>
    <pc:chgData name="Ron Meyer" userId="65e0fe92-5782-4809-b035-4f1ab31a5557" providerId="ADAL" clId="{91F39BD2-31BC-4544-B871-7A56D238B4DA}"/>
    <pc:docChg chg="custSel modSld">
      <pc:chgData name="Ron Meyer" userId="65e0fe92-5782-4809-b035-4f1ab31a5557" providerId="ADAL" clId="{91F39BD2-31BC-4544-B871-7A56D238B4DA}" dt="2024-08-30T13:24:08.372" v="73" actId="20577"/>
      <pc:docMkLst>
        <pc:docMk/>
      </pc:docMkLst>
      <pc:sldChg chg="addSp delSp modSp mod">
        <pc:chgData name="Ron Meyer" userId="65e0fe92-5782-4809-b035-4f1ab31a5557" providerId="ADAL" clId="{91F39BD2-31BC-4544-B871-7A56D238B4DA}" dt="2024-08-30T13:24:08.372" v="73" actId="20577"/>
        <pc:sldMkLst>
          <pc:docMk/>
          <pc:sldMk cId="1413750264" sldId="257"/>
        </pc:sldMkLst>
        <pc:spChg chg="add mod">
          <ac:chgData name="Ron Meyer" userId="65e0fe92-5782-4809-b035-4f1ab31a5557" providerId="ADAL" clId="{91F39BD2-31BC-4544-B871-7A56D238B4DA}" dt="2024-08-30T13:22:47.610" v="7" actId="1076"/>
          <ac:spMkLst>
            <pc:docMk/>
            <pc:sldMk cId="1413750264" sldId="257"/>
            <ac:spMk id="2" creationId="{141899A4-ACC7-3FB9-A5B2-D2E15DFEBEF7}"/>
          </ac:spMkLst>
        </pc:spChg>
        <pc:spChg chg="mod">
          <ac:chgData name="Ron Meyer" userId="65e0fe92-5782-4809-b035-4f1ab31a5557" providerId="ADAL" clId="{91F39BD2-31BC-4544-B871-7A56D238B4DA}" dt="2024-08-30T13:23:23.053" v="33" actId="1036"/>
          <ac:spMkLst>
            <pc:docMk/>
            <pc:sldMk cId="1413750264" sldId="257"/>
            <ac:spMk id="46" creationId="{0EE7C0FE-D04F-8520-BE00-EE9AA5CF4172}"/>
          </ac:spMkLst>
        </pc:spChg>
        <pc:spChg chg="mod">
          <ac:chgData name="Ron Meyer" userId="65e0fe92-5782-4809-b035-4f1ab31a5557" providerId="ADAL" clId="{91F39BD2-31BC-4544-B871-7A56D238B4DA}" dt="2024-08-30T13:23:29.512" v="34" actId="6549"/>
          <ac:spMkLst>
            <pc:docMk/>
            <pc:sldMk cId="1413750264" sldId="257"/>
            <ac:spMk id="47" creationId="{20E12F52-B449-BF78-EE7F-E64C96933215}"/>
          </ac:spMkLst>
        </pc:spChg>
        <pc:spChg chg="mod">
          <ac:chgData name="Ron Meyer" userId="65e0fe92-5782-4809-b035-4f1ab31a5557" providerId="ADAL" clId="{91F39BD2-31BC-4544-B871-7A56D238B4DA}" dt="2024-08-30T13:24:08.372" v="73" actId="20577"/>
          <ac:spMkLst>
            <pc:docMk/>
            <pc:sldMk cId="1413750264" sldId="257"/>
            <ac:spMk id="50" creationId="{5738A9DB-8FCD-AFA6-4D51-F8AC87CFE04E}"/>
          </ac:spMkLst>
        </pc:spChg>
        <pc:spChg chg="mod">
          <ac:chgData name="Ron Meyer" userId="65e0fe92-5782-4809-b035-4f1ab31a5557" providerId="ADAL" clId="{91F39BD2-31BC-4544-B871-7A56D238B4DA}" dt="2024-08-30T13:23:42.565" v="50" actId="1036"/>
          <ac:spMkLst>
            <pc:docMk/>
            <pc:sldMk cId="1413750264" sldId="257"/>
            <ac:spMk id="51" creationId="{B873EDE1-CC41-7162-9F87-6D8F7DC6F7E4}"/>
          </ac:spMkLst>
        </pc:spChg>
        <pc:spChg chg="del">
          <ac:chgData name="Ron Meyer" userId="65e0fe92-5782-4809-b035-4f1ab31a5557" providerId="ADAL" clId="{91F39BD2-31BC-4544-B871-7A56D238B4DA}" dt="2024-06-15T10:25:25.670" v="0" actId="478"/>
          <ac:spMkLst>
            <pc:docMk/>
            <pc:sldMk cId="1413750264" sldId="257"/>
            <ac:spMk id="53" creationId="{420AA424-034E-6B57-A235-00C9E0C546CF}"/>
          </ac:spMkLst>
        </pc:spChg>
        <pc:spChg chg="del">
          <ac:chgData name="Ron Meyer" userId="65e0fe92-5782-4809-b035-4f1ab31a5557" providerId="ADAL" clId="{91F39BD2-31BC-4544-B871-7A56D238B4DA}" dt="2024-06-15T10:25:25.670" v="0" actId="478"/>
          <ac:spMkLst>
            <pc:docMk/>
            <pc:sldMk cId="1413750264" sldId="257"/>
            <ac:spMk id="54" creationId="{8A666199-9349-EB70-267D-D622203ABFB4}"/>
          </ac:spMkLst>
        </pc:spChg>
        <pc:spChg chg="del">
          <ac:chgData name="Ron Meyer" userId="65e0fe92-5782-4809-b035-4f1ab31a5557" providerId="ADAL" clId="{91F39BD2-31BC-4544-B871-7A56D238B4DA}" dt="2024-06-15T10:25:25.670" v="0" actId="478"/>
          <ac:spMkLst>
            <pc:docMk/>
            <pc:sldMk cId="1413750264" sldId="257"/>
            <ac:spMk id="55" creationId="{4C418AC4-B1E3-6344-F542-13B6098E6D87}"/>
          </ac:spMkLst>
        </pc:spChg>
        <pc:spChg chg="del">
          <ac:chgData name="Ron Meyer" userId="65e0fe92-5782-4809-b035-4f1ab31a5557" providerId="ADAL" clId="{91F39BD2-31BC-4544-B871-7A56D238B4DA}" dt="2024-06-15T10:25:25.670" v="0" actId="478"/>
          <ac:spMkLst>
            <pc:docMk/>
            <pc:sldMk cId="1413750264" sldId="257"/>
            <ac:spMk id="56" creationId="{245101B7-057D-498E-D1A4-9B4BA4D437A4}"/>
          </ac:spMkLst>
        </pc:spChg>
        <pc:spChg chg="del">
          <ac:chgData name="Ron Meyer" userId="65e0fe92-5782-4809-b035-4f1ab31a5557" providerId="ADAL" clId="{91F39BD2-31BC-4544-B871-7A56D238B4DA}" dt="2024-06-15T10:25:33.460" v="1" actId="478"/>
          <ac:spMkLst>
            <pc:docMk/>
            <pc:sldMk cId="1413750264" sldId="257"/>
            <ac:spMk id="57" creationId="{524339EF-4933-067C-0E8F-D20D49D442DB}"/>
          </ac:spMkLst>
        </pc:spChg>
        <pc:spChg chg="del">
          <ac:chgData name="Ron Meyer" userId="65e0fe92-5782-4809-b035-4f1ab31a5557" providerId="ADAL" clId="{91F39BD2-31BC-4544-B871-7A56D238B4DA}" dt="2024-06-15T10:25:33.460" v="1" actId="478"/>
          <ac:spMkLst>
            <pc:docMk/>
            <pc:sldMk cId="1413750264" sldId="257"/>
            <ac:spMk id="58" creationId="{A6C960BF-7A7B-8B76-321E-32A26CD9F8C2}"/>
          </ac:spMkLst>
        </pc:spChg>
        <pc:spChg chg="del">
          <ac:chgData name="Ron Meyer" userId="65e0fe92-5782-4809-b035-4f1ab31a5557" providerId="ADAL" clId="{91F39BD2-31BC-4544-B871-7A56D238B4DA}" dt="2024-06-15T10:25:25.670" v="0" actId="478"/>
          <ac:spMkLst>
            <pc:docMk/>
            <pc:sldMk cId="1413750264" sldId="257"/>
            <ac:spMk id="59" creationId="{62049684-7788-30D4-4BC9-7F5067DEA564}"/>
          </ac:spMkLst>
        </pc:spChg>
        <pc:spChg chg="del">
          <ac:chgData name="Ron Meyer" userId="65e0fe92-5782-4809-b035-4f1ab31a5557" providerId="ADAL" clId="{91F39BD2-31BC-4544-B871-7A56D238B4DA}" dt="2024-06-15T10:25:33.460" v="1" actId="478"/>
          <ac:spMkLst>
            <pc:docMk/>
            <pc:sldMk cId="1413750264" sldId="257"/>
            <ac:spMk id="60" creationId="{2CB0CC08-788A-227B-4D1A-70E5AAA7C433}"/>
          </ac:spMkLst>
        </pc:spChg>
        <pc:spChg chg="del">
          <ac:chgData name="Ron Meyer" userId="65e0fe92-5782-4809-b035-4f1ab31a5557" providerId="ADAL" clId="{91F39BD2-31BC-4544-B871-7A56D238B4DA}" dt="2024-06-15T10:25:33.460" v="1" actId="478"/>
          <ac:spMkLst>
            <pc:docMk/>
            <pc:sldMk cId="1413750264" sldId="257"/>
            <ac:spMk id="61" creationId="{C1BA8592-F6C4-95A4-9D31-0CF67D251BD6}"/>
          </ac:spMkLst>
        </pc:spChg>
        <pc:spChg chg="del">
          <ac:chgData name="Ron Meyer" userId="65e0fe92-5782-4809-b035-4f1ab31a5557" providerId="ADAL" clId="{91F39BD2-31BC-4544-B871-7A56D238B4DA}" dt="2024-06-15T10:25:33.460" v="1" actId="478"/>
          <ac:spMkLst>
            <pc:docMk/>
            <pc:sldMk cId="1413750264" sldId="257"/>
            <ac:spMk id="62" creationId="{6F9730B4-4586-78CD-35DD-9E8ABCCA21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063" y="777600"/>
            <a:ext cx="6048375" cy="1654187"/>
          </a:xfrm>
        </p:spPr>
        <p:txBody>
          <a:bodyPr anchor="b"/>
          <a:lstStyle>
            <a:lvl1pPr algn="ctr"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8063" y="2495579"/>
            <a:ext cx="6048375" cy="1147152"/>
          </a:xfrm>
        </p:spPr>
        <p:txBody>
          <a:bodyPr/>
          <a:lstStyle>
            <a:lvl1pPr marL="0" indent="0" algn="ctr">
              <a:buNone/>
              <a:defRPr sz="1588"/>
            </a:lvl1pPr>
            <a:lvl2pPr marL="302438" indent="0" algn="ctr">
              <a:buNone/>
              <a:defRPr sz="1323"/>
            </a:lvl2pPr>
            <a:lvl3pPr marL="604876" indent="0" algn="ctr">
              <a:buNone/>
              <a:defRPr sz="1191"/>
            </a:lvl3pPr>
            <a:lvl4pPr marL="907313" indent="0" algn="ctr">
              <a:buNone/>
              <a:defRPr sz="1058"/>
            </a:lvl4pPr>
            <a:lvl5pPr marL="1209751" indent="0" algn="ctr">
              <a:buNone/>
              <a:defRPr sz="1058"/>
            </a:lvl5pPr>
            <a:lvl6pPr marL="1512189" indent="0" algn="ctr">
              <a:buNone/>
              <a:defRPr sz="1058"/>
            </a:lvl6pPr>
            <a:lvl7pPr marL="1814627" indent="0" algn="ctr">
              <a:buNone/>
              <a:defRPr sz="1058"/>
            </a:lvl7pPr>
            <a:lvl8pPr marL="2117065" indent="0" algn="ctr">
              <a:buNone/>
              <a:defRPr sz="1058"/>
            </a:lvl8pPr>
            <a:lvl9pPr marL="2419502" indent="0" algn="ctr">
              <a:buNone/>
              <a:defRPr sz="105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8003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246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71158" y="252967"/>
            <a:ext cx="1738908" cy="40265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4434" y="252967"/>
            <a:ext cx="5115917" cy="40265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421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9930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234" y="1184548"/>
            <a:ext cx="6955631" cy="1976445"/>
          </a:xfrm>
        </p:spPr>
        <p:txBody>
          <a:bodyPr anchor="b"/>
          <a:lstStyle>
            <a:lvl1pPr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234" y="3179691"/>
            <a:ext cx="6955631" cy="1039366"/>
          </a:xfrm>
        </p:spPr>
        <p:txBody>
          <a:bodyPr/>
          <a:lstStyle>
            <a:lvl1pPr marL="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1pPr>
            <a:lvl2pPr marL="3024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2pPr>
            <a:lvl3pPr marL="604876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3pPr>
            <a:lvl4pPr marL="907313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4pPr>
            <a:lvl5pPr marL="1209751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5pPr>
            <a:lvl6pPr marL="1512189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6pPr>
            <a:lvl7pPr marL="1814627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7pPr>
            <a:lvl8pPr marL="2117065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8pPr>
            <a:lvl9pPr marL="2419502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542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434" y="1264837"/>
            <a:ext cx="3427413" cy="301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82653" y="1264837"/>
            <a:ext cx="3427413" cy="301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898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85" y="252968"/>
            <a:ext cx="6955631" cy="9183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485" y="1164750"/>
            <a:ext cx="3411661" cy="570826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438" indent="0">
              <a:buNone/>
              <a:defRPr sz="1323" b="1"/>
            </a:lvl2pPr>
            <a:lvl3pPr marL="604876" indent="0">
              <a:buNone/>
              <a:defRPr sz="1191" b="1"/>
            </a:lvl3pPr>
            <a:lvl4pPr marL="907313" indent="0">
              <a:buNone/>
              <a:defRPr sz="1058" b="1"/>
            </a:lvl4pPr>
            <a:lvl5pPr marL="1209751" indent="0">
              <a:buNone/>
              <a:defRPr sz="1058" b="1"/>
            </a:lvl5pPr>
            <a:lvl6pPr marL="1512189" indent="0">
              <a:buNone/>
              <a:defRPr sz="1058" b="1"/>
            </a:lvl6pPr>
            <a:lvl7pPr marL="1814627" indent="0">
              <a:buNone/>
              <a:defRPr sz="1058" b="1"/>
            </a:lvl7pPr>
            <a:lvl8pPr marL="2117065" indent="0">
              <a:buNone/>
              <a:defRPr sz="1058" b="1"/>
            </a:lvl8pPr>
            <a:lvl9pPr marL="2419502" indent="0">
              <a:buNone/>
              <a:defRPr sz="10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85" y="1735576"/>
            <a:ext cx="3411661" cy="2552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82653" y="1164750"/>
            <a:ext cx="3428463" cy="570826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438" indent="0">
              <a:buNone/>
              <a:defRPr sz="1323" b="1"/>
            </a:lvl2pPr>
            <a:lvl3pPr marL="604876" indent="0">
              <a:buNone/>
              <a:defRPr sz="1191" b="1"/>
            </a:lvl3pPr>
            <a:lvl4pPr marL="907313" indent="0">
              <a:buNone/>
              <a:defRPr sz="1058" b="1"/>
            </a:lvl4pPr>
            <a:lvl5pPr marL="1209751" indent="0">
              <a:buNone/>
              <a:defRPr sz="1058" b="1"/>
            </a:lvl5pPr>
            <a:lvl6pPr marL="1512189" indent="0">
              <a:buNone/>
              <a:defRPr sz="1058" b="1"/>
            </a:lvl6pPr>
            <a:lvl7pPr marL="1814627" indent="0">
              <a:buNone/>
              <a:defRPr sz="1058" b="1"/>
            </a:lvl7pPr>
            <a:lvl8pPr marL="2117065" indent="0">
              <a:buNone/>
              <a:defRPr sz="1058" b="1"/>
            </a:lvl8pPr>
            <a:lvl9pPr marL="2419502" indent="0">
              <a:buNone/>
              <a:defRPr sz="10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82653" y="1735576"/>
            <a:ext cx="3428463" cy="2552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3611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48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3845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85" y="316759"/>
            <a:ext cx="2601011" cy="1108657"/>
          </a:xfrm>
        </p:spPr>
        <p:txBody>
          <a:bodyPr anchor="b"/>
          <a:lstStyle>
            <a:lvl1pPr>
              <a:defRPr sz="21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8463" y="684112"/>
            <a:ext cx="4082653" cy="3376565"/>
          </a:xfrm>
        </p:spPr>
        <p:txBody>
          <a:bodyPr/>
          <a:lstStyle>
            <a:lvl1pPr>
              <a:defRPr sz="2117"/>
            </a:lvl1pPr>
            <a:lvl2pPr>
              <a:defRPr sz="1852"/>
            </a:lvl2pPr>
            <a:lvl3pPr>
              <a:defRPr sz="15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485" y="1425417"/>
            <a:ext cx="2601011" cy="2640760"/>
          </a:xfrm>
        </p:spPr>
        <p:txBody>
          <a:bodyPr/>
          <a:lstStyle>
            <a:lvl1pPr marL="0" indent="0">
              <a:buNone/>
              <a:defRPr sz="1058"/>
            </a:lvl1pPr>
            <a:lvl2pPr marL="302438" indent="0">
              <a:buNone/>
              <a:defRPr sz="926"/>
            </a:lvl2pPr>
            <a:lvl3pPr marL="604876" indent="0">
              <a:buNone/>
              <a:defRPr sz="794"/>
            </a:lvl3pPr>
            <a:lvl4pPr marL="907313" indent="0">
              <a:buNone/>
              <a:defRPr sz="662"/>
            </a:lvl4pPr>
            <a:lvl5pPr marL="1209751" indent="0">
              <a:buNone/>
              <a:defRPr sz="662"/>
            </a:lvl5pPr>
            <a:lvl6pPr marL="1512189" indent="0">
              <a:buNone/>
              <a:defRPr sz="662"/>
            </a:lvl6pPr>
            <a:lvl7pPr marL="1814627" indent="0">
              <a:buNone/>
              <a:defRPr sz="662"/>
            </a:lvl7pPr>
            <a:lvl8pPr marL="2117065" indent="0">
              <a:buNone/>
              <a:defRPr sz="662"/>
            </a:lvl8pPr>
            <a:lvl9pPr marL="2419502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7621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85" y="316759"/>
            <a:ext cx="2601011" cy="1108657"/>
          </a:xfrm>
        </p:spPr>
        <p:txBody>
          <a:bodyPr anchor="b"/>
          <a:lstStyle>
            <a:lvl1pPr>
              <a:defRPr sz="21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8463" y="684112"/>
            <a:ext cx="4082653" cy="3376565"/>
          </a:xfrm>
        </p:spPr>
        <p:txBody>
          <a:bodyPr anchor="t"/>
          <a:lstStyle>
            <a:lvl1pPr marL="0" indent="0">
              <a:buNone/>
              <a:defRPr sz="2117"/>
            </a:lvl1pPr>
            <a:lvl2pPr marL="302438" indent="0">
              <a:buNone/>
              <a:defRPr sz="1852"/>
            </a:lvl2pPr>
            <a:lvl3pPr marL="604876" indent="0">
              <a:buNone/>
              <a:defRPr sz="1588"/>
            </a:lvl3pPr>
            <a:lvl4pPr marL="907313" indent="0">
              <a:buNone/>
              <a:defRPr sz="1323"/>
            </a:lvl4pPr>
            <a:lvl5pPr marL="1209751" indent="0">
              <a:buNone/>
              <a:defRPr sz="1323"/>
            </a:lvl5pPr>
            <a:lvl6pPr marL="1512189" indent="0">
              <a:buNone/>
              <a:defRPr sz="1323"/>
            </a:lvl6pPr>
            <a:lvl7pPr marL="1814627" indent="0">
              <a:buNone/>
              <a:defRPr sz="1323"/>
            </a:lvl7pPr>
            <a:lvl8pPr marL="2117065" indent="0">
              <a:buNone/>
              <a:defRPr sz="1323"/>
            </a:lvl8pPr>
            <a:lvl9pPr marL="2419502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485" y="1425417"/>
            <a:ext cx="2601011" cy="2640760"/>
          </a:xfrm>
        </p:spPr>
        <p:txBody>
          <a:bodyPr/>
          <a:lstStyle>
            <a:lvl1pPr marL="0" indent="0">
              <a:buNone/>
              <a:defRPr sz="1058"/>
            </a:lvl1pPr>
            <a:lvl2pPr marL="302438" indent="0">
              <a:buNone/>
              <a:defRPr sz="926"/>
            </a:lvl2pPr>
            <a:lvl3pPr marL="604876" indent="0">
              <a:buNone/>
              <a:defRPr sz="794"/>
            </a:lvl3pPr>
            <a:lvl4pPr marL="907313" indent="0">
              <a:buNone/>
              <a:defRPr sz="662"/>
            </a:lvl4pPr>
            <a:lvl5pPr marL="1209751" indent="0">
              <a:buNone/>
              <a:defRPr sz="662"/>
            </a:lvl5pPr>
            <a:lvl6pPr marL="1512189" indent="0">
              <a:buNone/>
              <a:defRPr sz="662"/>
            </a:lvl6pPr>
            <a:lvl7pPr marL="1814627" indent="0">
              <a:buNone/>
              <a:defRPr sz="662"/>
            </a:lvl7pPr>
            <a:lvl8pPr marL="2117065" indent="0">
              <a:buNone/>
              <a:defRPr sz="662"/>
            </a:lvl8pPr>
            <a:lvl9pPr marL="2419502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964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4435" y="252968"/>
            <a:ext cx="6955631" cy="9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435" y="1264837"/>
            <a:ext cx="6955631" cy="301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4434" y="4403833"/>
            <a:ext cx="1814513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1366" y="4403833"/>
            <a:ext cx="2721769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5553" y="4403833"/>
            <a:ext cx="1814513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7502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604876" rtl="0" eaLnBrk="1" latinLnBrk="0" hangingPunct="1">
        <a:lnSpc>
          <a:spcPct val="90000"/>
        </a:lnSpc>
        <a:spcBef>
          <a:spcPct val="0"/>
        </a:spcBef>
        <a:buNone/>
        <a:defRPr sz="2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219" indent="-151219" algn="l" defTabSz="604876" rtl="0" eaLnBrk="1" latinLnBrk="0" hangingPunct="1">
        <a:lnSpc>
          <a:spcPct val="90000"/>
        </a:lnSpc>
        <a:spcBef>
          <a:spcPts val="662"/>
        </a:spcBef>
        <a:buFont typeface="Arial" panose="020B0604020202020204" pitchFamily="34" charset="0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1pPr>
      <a:lvl2pPr marL="453657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95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58532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360970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663408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965846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268284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570721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302438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2pPr>
      <a:lvl3pPr marL="604876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3pPr>
      <a:lvl4pPr marL="907313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1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512189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814627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117065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419502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8083B01-2783-D487-EE73-D606F6C1778E}"/>
              </a:ext>
            </a:extLst>
          </p:cNvPr>
          <p:cNvGrpSpPr/>
          <p:nvPr/>
        </p:nvGrpSpPr>
        <p:grpSpPr>
          <a:xfrm>
            <a:off x="-17054" y="86020"/>
            <a:ext cx="8113755" cy="4631561"/>
            <a:chOff x="-17054" y="86020"/>
            <a:chExt cx="8113755" cy="4631561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5D03C4C6-446E-2858-EBBD-9EE5B7BAE444}"/>
                </a:ext>
              </a:extLst>
            </p:cNvPr>
            <p:cNvSpPr/>
            <p:nvPr/>
          </p:nvSpPr>
          <p:spPr bwMode="auto">
            <a:xfrm>
              <a:off x="4083420" y="523202"/>
              <a:ext cx="2880000" cy="1800000"/>
            </a:xfrm>
            <a:prstGeom prst="roundRect">
              <a:avLst/>
            </a:prstGeom>
            <a:solidFill>
              <a:srgbClr val="EDF1F9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Connection Safety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9E59F220-7D8D-FB07-E606-96EDD0B584CF}"/>
                </a:ext>
              </a:extLst>
            </p:cNvPr>
            <p:cNvSpPr/>
            <p:nvPr/>
          </p:nvSpPr>
          <p:spPr bwMode="auto">
            <a:xfrm>
              <a:off x="1093753" y="523202"/>
              <a:ext cx="2880000" cy="1800000"/>
            </a:xfrm>
            <a:prstGeom prst="roundRect">
              <a:avLst/>
            </a:prstGeom>
            <a:solidFill>
              <a:srgbClr val="EDF1F9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Acceptance Safety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D35FD702-FAFD-690C-44B7-DDB7A2386E2F}"/>
                </a:ext>
              </a:extLst>
            </p:cNvPr>
            <p:cNvSpPr/>
            <p:nvPr/>
          </p:nvSpPr>
          <p:spPr bwMode="auto">
            <a:xfrm>
              <a:off x="197863" y="86020"/>
              <a:ext cx="2376264" cy="54313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Disapproval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909A3A3D-151B-F153-03DF-08D4E7C76E06}"/>
                </a:ext>
              </a:extLst>
            </p:cNvPr>
            <p:cNvSpPr/>
            <p:nvPr/>
          </p:nvSpPr>
          <p:spPr bwMode="auto">
            <a:xfrm>
              <a:off x="1093753" y="2437080"/>
              <a:ext cx="2880000" cy="1800000"/>
            </a:xfrm>
            <a:prstGeom prst="roundRect">
              <a:avLst/>
            </a:prstGeom>
            <a:solidFill>
              <a:srgbClr val="EDF1F9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Activity Safety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F9478409-CF47-5076-E323-4F6B0F9B8F20}"/>
                </a:ext>
              </a:extLst>
            </p:cNvPr>
            <p:cNvSpPr/>
            <p:nvPr/>
          </p:nvSpPr>
          <p:spPr bwMode="auto">
            <a:xfrm>
              <a:off x="197863" y="4151399"/>
              <a:ext cx="2376264" cy="54313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Blame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D1319C59-9EF9-3962-8BEF-1302C2859688}"/>
                </a:ext>
              </a:extLst>
            </p:cNvPr>
            <p:cNvSpPr/>
            <p:nvPr/>
          </p:nvSpPr>
          <p:spPr bwMode="auto">
            <a:xfrm>
              <a:off x="4083420" y="2437080"/>
              <a:ext cx="2880000" cy="1800000"/>
            </a:xfrm>
            <a:prstGeom prst="roundRect">
              <a:avLst/>
            </a:prstGeom>
            <a:solidFill>
              <a:srgbClr val="EDF1F9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Challenge Safety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1A6A6389-D643-5513-C4A3-D3AA0BC63194}"/>
                </a:ext>
              </a:extLst>
            </p:cNvPr>
            <p:cNvSpPr/>
            <p:nvPr/>
          </p:nvSpPr>
          <p:spPr bwMode="auto">
            <a:xfrm>
              <a:off x="5471380" y="4151399"/>
              <a:ext cx="2376264" cy="54313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Retribution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308AFC8C-813B-11B2-3FAF-7FDF145B43F6}"/>
                </a:ext>
              </a:extLst>
            </p:cNvPr>
            <p:cNvSpPr/>
            <p:nvPr/>
          </p:nvSpPr>
          <p:spPr bwMode="auto">
            <a:xfrm>
              <a:off x="5471380" y="86021"/>
              <a:ext cx="2376264" cy="54313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Rejection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B7BE7C3-F0E9-591A-D8FD-B215B15BF914}"/>
                </a:ext>
              </a:extLst>
            </p:cNvPr>
            <p:cNvGrpSpPr/>
            <p:nvPr/>
          </p:nvGrpSpPr>
          <p:grpSpPr>
            <a:xfrm>
              <a:off x="3478451" y="202751"/>
              <a:ext cx="1085554" cy="4360942"/>
              <a:chOff x="3938889" y="1817539"/>
              <a:chExt cx="1085554" cy="4360942"/>
            </a:xfrm>
          </p:grpSpPr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A6C531DF-0AA0-8876-32A6-7202164E6FF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89024" y="2164608"/>
                <a:ext cx="0" cy="367200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A7E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EE7C0FE-D04F-8520-BE00-EE9AA5CF4172}"/>
                  </a:ext>
                </a:extLst>
              </p:cNvPr>
              <p:cNvSpPr txBox="1"/>
              <p:nvPr/>
            </p:nvSpPr>
            <p:spPr>
              <a:xfrm>
                <a:off x="3938889" y="1817539"/>
                <a:ext cx="1085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Inclusion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0E12F52-B449-BF78-EE7F-E64C96933215}"/>
                  </a:ext>
                </a:extLst>
              </p:cNvPr>
              <p:cNvSpPr txBox="1"/>
              <p:nvPr/>
            </p:nvSpPr>
            <p:spPr>
              <a:xfrm>
                <a:off x="3968780" y="5839927"/>
                <a:ext cx="1027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1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Fairness</a:t>
                </a:r>
                <a:endPara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D049F709-94CA-6DAF-5B53-7E84FDC8BC5C}"/>
                </a:ext>
              </a:extLst>
            </p:cNvPr>
            <p:cNvGrpSpPr/>
            <p:nvPr/>
          </p:nvGrpSpPr>
          <p:grpSpPr>
            <a:xfrm>
              <a:off x="-17054" y="2204379"/>
              <a:ext cx="8113755" cy="341625"/>
              <a:chOff x="443384" y="3819167"/>
              <a:chExt cx="8113755" cy="341625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5938975F-0E30-4130-69D9-C30CEC3D81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4520440" y="1114929"/>
                <a:ext cx="0" cy="576000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A7E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738A9DB-8FCD-AFA6-4D51-F8AC87CFE04E}"/>
                  </a:ext>
                </a:extLst>
              </p:cNvPr>
              <p:cNvSpPr txBox="1"/>
              <p:nvPr/>
            </p:nvSpPr>
            <p:spPr>
              <a:xfrm>
                <a:off x="443384" y="3822238"/>
                <a:ext cx="11432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Individual</a:t>
                </a:r>
                <a:endPara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873EDE1-CC41-7162-9F87-6D8F7DC6F7E4}"/>
                  </a:ext>
                </a:extLst>
              </p:cNvPr>
              <p:cNvSpPr txBox="1"/>
              <p:nvPr/>
            </p:nvSpPr>
            <p:spPr>
              <a:xfrm>
                <a:off x="7391435" y="3819167"/>
                <a:ext cx="116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Relational</a:t>
                </a:r>
              </a:p>
            </p:txBody>
          </p:sp>
        </p:grp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141899A4-ACC7-3FB9-A5B2-D2E15DFEBEF7}"/>
                </a:ext>
              </a:extLst>
            </p:cNvPr>
            <p:cNvSpPr txBox="1"/>
            <p:nvPr/>
          </p:nvSpPr>
          <p:spPr>
            <a:xfrm>
              <a:off x="6803767" y="4486749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2022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375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5ED56C-770B-4EC2-93B3-7DAFCE6407BF}"/>
</file>

<file path=customXml/itemProps2.xml><?xml version="1.0" encoding="utf-8"?>
<ds:datastoreItem xmlns:ds="http://schemas.openxmlformats.org/officeDocument/2006/customXml" ds:itemID="{AE8188A2-4480-47EA-AC86-A347F5C6BCD9}"/>
</file>

<file path=customXml/itemProps3.xml><?xml version="1.0" encoding="utf-8"?>
<ds:datastoreItem xmlns:ds="http://schemas.openxmlformats.org/officeDocument/2006/customXml" ds:itemID="{1FDB1A9D-58E9-42F9-8C2D-87476EBC6FF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28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8</cp:revision>
  <dcterms:created xsi:type="dcterms:W3CDTF">2022-05-31T06:36:37Z</dcterms:created>
  <dcterms:modified xsi:type="dcterms:W3CDTF">2025-04-16T15:02:08Z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