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</p:sldIdLst>
  <p:sldSz cx="8064500" cy="4751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98411-6928-4E4A-A81D-5E541278BE6F}" v="1" dt="2025-04-16T15:02:30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0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65798411-6928-4E4A-A81D-5E541278BE6F}"/>
    <pc:docChg chg="modSld">
      <pc:chgData name="Ron Meyer" userId="65e0fe92-5782-4809-b035-4f1ab31a5557" providerId="ADAL" clId="{65798411-6928-4E4A-A81D-5E541278BE6F}" dt="2025-04-16T15:02:30.675" v="0" actId="164"/>
      <pc:docMkLst>
        <pc:docMk/>
      </pc:docMkLst>
      <pc:sldChg chg="addSp modSp modAnim">
        <pc:chgData name="Ron Meyer" userId="65e0fe92-5782-4809-b035-4f1ab31a5557" providerId="ADAL" clId="{65798411-6928-4E4A-A81D-5E541278BE6F}" dt="2025-04-16T15:02:30.675" v="0" actId="164"/>
        <pc:sldMkLst>
          <pc:docMk/>
          <pc:sldMk cId="1413750264" sldId="257"/>
        </pc:sldMkLst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36" creationId="{5D03C4C6-446E-2858-EBBD-9EE5B7BAE444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37" creationId="{9E59F220-7D8D-FB07-E606-96EDD0B584CF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38" creationId="{D35FD702-FAFD-690C-44B7-DDB7A2386E2F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39" creationId="{909A3A3D-151B-F153-03DF-08D4E7C76E06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40" creationId="{F9478409-CF47-5076-E323-4F6B0F9B8F20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41" creationId="{D1319C59-9EF9-3962-8BEF-1302C2859688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42" creationId="{1A6A6389-D643-5513-C4A3-D3AA0BC63194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43" creationId="{308AFC8C-813B-11B2-3FAF-7FDF145B43F6}"/>
          </ac:spMkLst>
        </pc:spChg>
        <pc:spChg chg="mod">
          <ac:chgData name="Ron Meyer" userId="65e0fe92-5782-4809-b035-4f1ab31a5557" providerId="ADAL" clId="{65798411-6928-4E4A-A81D-5E541278BE6F}" dt="2025-04-16T15:02:30.675" v="0" actId="164"/>
          <ac:spMkLst>
            <pc:docMk/>
            <pc:sldMk cId="1413750264" sldId="257"/>
            <ac:spMk id="52" creationId="{07B96669-86C2-6E00-EDA6-E3D881E9E9D3}"/>
          </ac:spMkLst>
        </pc:spChg>
        <pc:grpChg chg="add mod">
          <ac:chgData name="Ron Meyer" userId="65e0fe92-5782-4809-b035-4f1ab31a5557" providerId="ADAL" clId="{65798411-6928-4E4A-A81D-5E541278BE6F}" dt="2025-04-16T15:02:30.675" v="0" actId="164"/>
          <ac:grpSpMkLst>
            <pc:docMk/>
            <pc:sldMk cId="1413750264" sldId="257"/>
            <ac:grpSpMk id="2" creationId="{908F6F85-137D-8357-F1AE-EE182DC7C87C}"/>
          </ac:grpSpMkLst>
        </pc:grpChg>
        <pc:grpChg chg="mod">
          <ac:chgData name="Ron Meyer" userId="65e0fe92-5782-4809-b035-4f1ab31a5557" providerId="ADAL" clId="{65798411-6928-4E4A-A81D-5E541278BE6F}" dt="2025-04-16T15:02:30.675" v="0" actId="164"/>
          <ac:grpSpMkLst>
            <pc:docMk/>
            <pc:sldMk cId="1413750264" sldId="257"/>
            <ac:grpSpMk id="44" creationId="{0B7BE7C3-F0E9-591A-D8FD-B215B15BF914}"/>
          </ac:grpSpMkLst>
        </pc:grpChg>
        <pc:grpChg chg="mod">
          <ac:chgData name="Ron Meyer" userId="65e0fe92-5782-4809-b035-4f1ab31a5557" providerId="ADAL" clId="{65798411-6928-4E4A-A81D-5E541278BE6F}" dt="2025-04-16T15:02:30.675" v="0" actId="164"/>
          <ac:grpSpMkLst>
            <pc:docMk/>
            <pc:sldMk cId="1413750264" sldId="257"/>
            <ac:grpSpMk id="48" creationId="{D049F709-94CA-6DAF-5B53-7E84FDC8BC5C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063" y="777600"/>
            <a:ext cx="6048375" cy="1654187"/>
          </a:xfrm>
        </p:spPr>
        <p:txBody>
          <a:bodyPr anchor="b"/>
          <a:lstStyle>
            <a:lvl1pPr algn="ctr"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8063" y="2495579"/>
            <a:ext cx="6048375" cy="1147152"/>
          </a:xfrm>
        </p:spPr>
        <p:txBody>
          <a:bodyPr/>
          <a:lstStyle>
            <a:lvl1pPr marL="0" indent="0" algn="ctr">
              <a:buNone/>
              <a:defRPr sz="1588"/>
            </a:lvl1pPr>
            <a:lvl2pPr marL="302438" indent="0" algn="ctr">
              <a:buNone/>
              <a:defRPr sz="1323"/>
            </a:lvl2pPr>
            <a:lvl3pPr marL="604876" indent="0" algn="ctr">
              <a:buNone/>
              <a:defRPr sz="1191"/>
            </a:lvl3pPr>
            <a:lvl4pPr marL="907313" indent="0" algn="ctr">
              <a:buNone/>
              <a:defRPr sz="1058"/>
            </a:lvl4pPr>
            <a:lvl5pPr marL="1209751" indent="0" algn="ctr">
              <a:buNone/>
              <a:defRPr sz="1058"/>
            </a:lvl5pPr>
            <a:lvl6pPr marL="1512189" indent="0" algn="ctr">
              <a:buNone/>
              <a:defRPr sz="1058"/>
            </a:lvl6pPr>
            <a:lvl7pPr marL="1814627" indent="0" algn="ctr">
              <a:buNone/>
              <a:defRPr sz="1058"/>
            </a:lvl7pPr>
            <a:lvl8pPr marL="2117065" indent="0" algn="ctr">
              <a:buNone/>
              <a:defRPr sz="1058"/>
            </a:lvl8pPr>
            <a:lvl9pPr marL="2419502" indent="0" algn="ctr">
              <a:buNone/>
              <a:defRPr sz="105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8003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246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71158" y="252967"/>
            <a:ext cx="1738908" cy="40265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4434" y="252967"/>
            <a:ext cx="5115917" cy="40265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421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9930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234" y="1184548"/>
            <a:ext cx="6955631" cy="1976445"/>
          </a:xfrm>
        </p:spPr>
        <p:txBody>
          <a:bodyPr anchor="b"/>
          <a:lstStyle>
            <a:lvl1pPr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234" y="3179691"/>
            <a:ext cx="6955631" cy="1039366"/>
          </a:xfrm>
        </p:spPr>
        <p:txBody>
          <a:bodyPr/>
          <a:lstStyle>
            <a:lvl1pPr marL="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1pPr>
            <a:lvl2pPr marL="3024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2pPr>
            <a:lvl3pPr marL="604876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3pPr>
            <a:lvl4pPr marL="907313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4pPr>
            <a:lvl5pPr marL="1209751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5pPr>
            <a:lvl6pPr marL="1512189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6pPr>
            <a:lvl7pPr marL="1814627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7pPr>
            <a:lvl8pPr marL="2117065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8pPr>
            <a:lvl9pPr marL="2419502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542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434" y="1264837"/>
            <a:ext cx="3427413" cy="301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82653" y="1264837"/>
            <a:ext cx="3427413" cy="301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898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85" y="252968"/>
            <a:ext cx="6955631" cy="9183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485" y="1164750"/>
            <a:ext cx="3411661" cy="570826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438" indent="0">
              <a:buNone/>
              <a:defRPr sz="1323" b="1"/>
            </a:lvl2pPr>
            <a:lvl3pPr marL="604876" indent="0">
              <a:buNone/>
              <a:defRPr sz="1191" b="1"/>
            </a:lvl3pPr>
            <a:lvl4pPr marL="907313" indent="0">
              <a:buNone/>
              <a:defRPr sz="1058" b="1"/>
            </a:lvl4pPr>
            <a:lvl5pPr marL="1209751" indent="0">
              <a:buNone/>
              <a:defRPr sz="1058" b="1"/>
            </a:lvl5pPr>
            <a:lvl6pPr marL="1512189" indent="0">
              <a:buNone/>
              <a:defRPr sz="1058" b="1"/>
            </a:lvl6pPr>
            <a:lvl7pPr marL="1814627" indent="0">
              <a:buNone/>
              <a:defRPr sz="1058" b="1"/>
            </a:lvl7pPr>
            <a:lvl8pPr marL="2117065" indent="0">
              <a:buNone/>
              <a:defRPr sz="1058" b="1"/>
            </a:lvl8pPr>
            <a:lvl9pPr marL="2419502" indent="0">
              <a:buNone/>
              <a:defRPr sz="10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85" y="1735576"/>
            <a:ext cx="3411661" cy="2552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82653" y="1164750"/>
            <a:ext cx="3428463" cy="570826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438" indent="0">
              <a:buNone/>
              <a:defRPr sz="1323" b="1"/>
            </a:lvl2pPr>
            <a:lvl3pPr marL="604876" indent="0">
              <a:buNone/>
              <a:defRPr sz="1191" b="1"/>
            </a:lvl3pPr>
            <a:lvl4pPr marL="907313" indent="0">
              <a:buNone/>
              <a:defRPr sz="1058" b="1"/>
            </a:lvl4pPr>
            <a:lvl5pPr marL="1209751" indent="0">
              <a:buNone/>
              <a:defRPr sz="1058" b="1"/>
            </a:lvl5pPr>
            <a:lvl6pPr marL="1512189" indent="0">
              <a:buNone/>
              <a:defRPr sz="1058" b="1"/>
            </a:lvl6pPr>
            <a:lvl7pPr marL="1814627" indent="0">
              <a:buNone/>
              <a:defRPr sz="1058" b="1"/>
            </a:lvl7pPr>
            <a:lvl8pPr marL="2117065" indent="0">
              <a:buNone/>
              <a:defRPr sz="1058" b="1"/>
            </a:lvl8pPr>
            <a:lvl9pPr marL="2419502" indent="0">
              <a:buNone/>
              <a:defRPr sz="10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82653" y="1735576"/>
            <a:ext cx="3428463" cy="2552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3611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48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3845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85" y="316759"/>
            <a:ext cx="2601011" cy="1108657"/>
          </a:xfrm>
        </p:spPr>
        <p:txBody>
          <a:bodyPr anchor="b"/>
          <a:lstStyle>
            <a:lvl1pPr>
              <a:defRPr sz="21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8463" y="684112"/>
            <a:ext cx="4082653" cy="3376565"/>
          </a:xfrm>
        </p:spPr>
        <p:txBody>
          <a:bodyPr/>
          <a:lstStyle>
            <a:lvl1pPr>
              <a:defRPr sz="2117"/>
            </a:lvl1pPr>
            <a:lvl2pPr>
              <a:defRPr sz="1852"/>
            </a:lvl2pPr>
            <a:lvl3pPr>
              <a:defRPr sz="15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485" y="1425417"/>
            <a:ext cx="2601011" cy="2640760"/>
          </a:xfrm>
        </p:spPr>
        <p:txBody>
          <a:bodyPr/>
          <a:lstStyle>
            <a:lvl1pPr marL="0" indent="0">
              <a:buNone/>
              <a:defRPr sz="1058"/>
            </a:lvl1pPr>
            <a:lvl2pPr marL="302438" indent="0">
              <a:buNone/>
              <a:defRPr sz="926"/>
            </a:lvl2pPr>
            <a:lvl3pPr marL="604876" indent="0">
              <a:buNone/>
              <a:defRPr sz="794"/>
            </a:lvl3pPr>
            <a:lvl4pPr marL="907313" indent="0">
              <a:buNone/>
              <a:defRPr sz="662"/>
            </a:lvl4pPr>
            <a:lvl5pPr marL="1209751" indent="0">
              <a:buNone/>
              <a:defRPr sz="662"/>
            </a:lvl5pPr>
            <a:lvl6pPr marL="1512189" indent="0">
              <a:buNone/>
              <a:defRPr sz="662"/>
            </a:lvl6pPr>
            <a:lvl7pPr marL="1814627" indent="0">
              <a:buNone/>
              <a:defRPr sz="662"/>
            </a:lvl7pPr>
            <a:lvl8pPr marL="2117065" indent="0">
              <a:buNone/>
              <a:defRPr sz="662"/>
            </a:lvl8pPr>
            <a:lvl9pPr marL="2419502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7621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85" y="316759"/>
            <a:ext cx="2601011" cy="1108657"/>
          </a:xfrm>
        </p:spPr>
        <p:txBody>
          <a:bodyPr anchor="b"/>
          <a:lstStyle>
            <a:lvl1pPr>
              <a:defRPr sz="21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8463" y="684112"/>
            <a:ext cx="4082653" cy="3376565"/>
          </a:xfrm>
        </p:spPr>
        <p:txBody>
          <a:bodyPr anchor="t"/>
          <a:lstStyle>
            <a:lvl1pPr marL="0" indent="0">
              <a:buNone/>
              <a:defRPr sz="2117"/>
            </a:lvl1pPr>
            <a:lvl2pPr marL="302438" indent="0">
              <a:buNone/>
              <a:defRPr sz="1852"/>
            </a:lvl2pPr>
            <a:lvl3pPr marL="604876" indent="0">
              <a:buNone/>
              <a:defRPr sz="1588"/>
            </a:lvl3pPr>
            <a:lvl4pPr marL="907313" indent="0">
              <a:buNone/>
              <a:defRPr sz="1323"/>
            </a:lvl4pPr>
            <a:lvl5pPr marL="1209751" indent="0">
              <a:buNone/>
              <a:defRPr sz="1323"/>
            </a:lvl5pPr>
            <a:lvl6pPr marL="1512189" indent="0">
              <a:buNone/>
              <a:defRPr sz="1323"/>
            </a:lvl6pPr>
            <a:lvl7pPr marL="1814627" indent="0">
              <a:buNone/>
              <a:defRPr sz="1323"/>
            </a:lvl7pPr>
            <a:lvl8pPr marL="2117065" indent="0">
              <a:buNone/>
              <a:defRPr sz="1323"/>
            </a:lvl8pPr>
            <a:lvl9pPr marL="2419502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485" y="1425417"/>
            <a:ext cx="2601011" cy="2640760"/>
          </a:xfrm>
        </p:spPr>
        <p:txBody>
          <a:bodyPr/>
          <a:lstStyle>
            <a:lvl1pPr marL="0" indent="0">
              <a:buNone/>
              <a:defRPr sz="1058"/>
            </a:lvl1pPr>
            <a:lvl2pPr marL="302438" indent="0">
              <a:buNone/>
              <a:defRPr sz="926"/>
            </a:lvl2pPr>
            <a:lvl3pPr marL="604876" indent="0">
              <a:buNone/>
              <a:defRPr sz="794"/>
            </a:lvl3pPr>
            <a:lvl4pPr marL="907313" indent="0">
              <a:buNone/>
              <a:defRPr sz="662"/>
            </a:lvl4pPr>
            <a:lvl5pPr marL="1209751" indent="0">
              <a:buNone/>
              <a:defRPr sz="662"/>
            </a:lvl5pPr>
            <a:lvl6pPr marL="1512189" indent="0">
              <a:buNone/>
              <a:defRPr sz="662"/>
            </a:lvl6pPr>
            <a:lvl7pPr marL="1814627" indent="0">
              <a:buNone/>
              <a:defRPr sz="662"/>
            </a:lvl7pPr>
            <a:lvl8pPr marL="2117065" indent="0">
              <a:buNone/>
              <a:defRPr sz="662"/>
            </a:lvl8pPr>
            <a:lvl9pPr marL="2419502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964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4435" y="252968"/>
            <a:ext cx="6955631" cy="9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435" y="1264837"/>
            <a:ext cx="6955631" cy="301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4434" y="4403833"/>
            <a:ext cx="1814513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1366" y="4403833"/>
            <a:ext cx="2721769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5553" y="4403833"/>
            <a:ext cx="1814513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7502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604876" rtl="0" eaLnBrk="1" latinLnBrk="0" hangingPunct="1">
        <a:lnSpc>
          <a:spcPct val="90000"/>
        </a:lnSpc>
        <a:spcBef>
          <a:spcPct val="0"/>
        </a:spcBef>
        <a:buNone/>
        <a:defRPr sz="2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219" indent="-151219" algn="l" defTabSz="604876" rtl="0" eaLnBrk="1" latinLnBrk="0" hangingPunct="1">
        <a:lnSpc>
          <a:spcPct val="90000"/>
        </a:lnSpc>
        <a:spcBef>
          <a:spcPts val="662"/>
        </a:spcBef>
        <a:buFont typeface="Arial" panose="020B0604020202020204" pitchFamily="34" charset="0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1pPr>
      <a:lvl2pPr marL="453657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95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58532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360970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663408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965846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268284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570721" indent="-151219" algn="l" defTabSz="604876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302438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2pPr>
      <a:lvl3pPr marL="604876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3pPr>
      <a:lvl4pPr marL="907313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1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512189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814627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117065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419502" algn="l" defTabSz="604876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8F6F85-137D-8357-F1AE-EE182DC7C87C}"/>
              </a:ext>
            </a:extLst>
          </p:cNvPr>
          <p:cNvGrpSpPr/>
          <p:nvPr/>
        </p:nvGrpSpPr>
        <p:grpSpPr>
          <a:xfrm>
            <a:off x="-17054" y="14686"/>
            <a:ext cx="8113755" cy="4733673"/>
            <a:chOff x="-17054" y="14686"/>
            <a:chExt cx="8113755" cy="4733673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5D03C4C6-446E-2858-EBBD-9EE5B7BAE444}"/>
                </a:ext>
              </a:extLst>
            </p:cNvPr>
            <p:cNvSpPr/>
            <p:nvPr/>
          </p:nvSpPr>
          <p:spPr bwMode="auto">
            <a:xfrm>
              <a:off x="4083420" y="523202"/>
              <a:ext cx="2880000" cy="1800000"/>
            </a:xfrm>
            <a:prstGeom prst="round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Connection Safety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Dare to Interact with Others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Approach people as an equal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 in each others’ presence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Engage in a conversation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Ask someone for help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9E59F220-7D8D-FB07-E606-96EDD0B584CF}"/>
                </a:ext>
              </a:extLst>
            </p:cNvPr>
            <p:cNvSpPr/>
            <p:nvPr/>
          </p:nvSpPr>
          <p:spPr bwMode="auto">
            <a:xfrm>
              <a:off x="1093753" y="523202"/>
              <a:ext cx="2880000" cy="1800000"/>
            </a:xfrm>
            <a:prstGeom prst="round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Acceptance Safety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Dare to Show Yourself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 genuine in your behavior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Show how you think and feel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Share aspects of your private life</a:t>
              </a:r>
            </a:p>
            <a:p>
              <a:pPr marL="171450" marR="0" lvl="0" indent="-17145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Admit you don’t know or are unable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D35FD702-FAFD-690C-44B7-DDB7A2386E2F}"/>
                </a:ext>
              </a:extLst>
            </p:cNvPr>
            <p:cNvSpPr/>
            <p:nvPr/>
          </p:nvSpPr>
          <p:spPr bwMode="auto">
            <a:xfrm>
              <a:off x="197863" y="86020"/>
              <a:ext cx="2376264" cy="54313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Disapproval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i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“They might not like me”</a:t>
              </a:r>
              <a:endParaRPr kumimoji="0" lang="en-NL" sz="120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909A3A3D-151B-F153-03DF-08D4E7C76E06}"/>
                </a:ext>
              </a:extLst>
            </p:cNvPr>
            <p:cNvSpPr/>
            <p:nvPr/>
          </p:nvSpPr>
          <p:spPr bwMode="auto">
            <a:xfrm>
              <a:off x="1093753" y="2437080"/>
              <a:ext cx="2880000" cy="1800000"/>
            </a:xfrm>
            <a:prstGeom prst="round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Activity Safety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Dare to Do Things Yourself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Take on responsibilities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Experiment and try to innovate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Make unpopular decisions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Make mistakes 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F9478409-CF47-5076-E323-4F6B0F9B8F20}"/>
                </a:ext>
              </a:extLst>
            </p:cNvPr>
            <p:cNvSpPr/>
            <p:nvPr/>
          </p:nvSpPr>
          <p:spPr bwMode="auto">
            <a:xfrm>
              <a:off x="197863" y="4151399"/>
              <a:ext cx="2376264" cy="54313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Blame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i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“They </a:t>
              </a:r>
              <a:r>
                <a:rPr lang="en-GB" sz="1200" i="1" kern="0">
                  <a:solidFill>
                    <a:srgbClr val="FFFFFF"/>
                  </a:solidFill>
                  <a:latin typeface="Arial" charset="0"/>
                  <a:cs typeface="Arial" charset="0"/>
                </a:rPr>
                <a:t>might accuse </a:t>
              </a:r>
              <a:r>
                <a:rPr lang="en-GB" sz="1200" i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me”</a:t>
              </a:r>
              <a:endParaRPr kumimoji="0" lang="en-NL" sz="120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D1319C59-9EF9-3962-8BEF-1302C2859688}"/>
                </a:ext>
              </a:extLst>
            </p:cNvPr>
            <p:cNvSpPr/>
            <p:nvPr/>
          </p:nvSpPr>
          <p:spPr bwMode="auto">
            <a:xfrm>
              <a:off x="4083420" y="2437080"/>
              <a:ext cx="2880000" cy="1800000"/>
            </a:xfrm>
            <a:prstGeom prst="round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Challenge Safety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Dare to Speak Up to Others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Ask uncomfortable questions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Surface problems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Share alternative possibilities</a:t>
              </a:r>
            </a:p>
            <a:p>
              <a:pPr marL="88900" marR="0" lvl="0" indent="-8890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Express opinions</a:t>
              </a:r>
              <a:endParaRPr kumimoji="0" lang="en-NL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1A6A6389-D643-5513-C4A3-D3AA0BC63194}"/>
                </a:ext>
              </a:extLst>
            </p:cNvPr>
            <p:cNvSpPr/>
            <p:nvPr/>
          </p:nvSpPr>
          <p:spPr bwMode="auto">
            <a:xfrm>
              <a:off x="5471380" y="4151399"/>
              <a:ext cx="2376264" cy="54313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Retribution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i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“They might get back at me”</a:t>
              </a:r>
              <a:endParaRPr kumimoji="0" lang="en-NL" sz="120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308AFC8C-813B-11B2-3FAF-7FDF145B43F6}"/>
                </a:ext>
              </a:extLst>
            </p:cNvPr>
            <p:cNvSpPr/>
            <p:nvPr/>
          </p:nvSpPr>
          <p:spPr bwMode="auto">
            <a:xfrm>
              <a:off x="5471380" y="86021"/>
              <a:ext cx="2376264" cy="543133"/>
            </a:xfrm>
            <a:prstGeom prst="round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 of Rejection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i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“They might not talk to me”</a:t>
              </a:r>
              <a:endParaRPr kumimoji="0" lang="en-NL" sz="120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B7BE7C3-F0E9-591A-D8FD-B215B15BF914}"/>
                </a:ext>
              </a:extLst>
            </p:cNvPr>
            <p:cNvGrpSpPr/>
            <p:nvPr/>
          </p:nvGrpSpPr>
          <p:grpSpPr>
            <a:xfrm>
              <a:off x="2790763" y="14686"/>
              <a:ext cx="2460931" cy="4733673"/>
              <a:chOff x="3251201" y="1629474"/>
              <a:chExt cx="2460931" cy="4733673"/>
            </a:xfrm>
          </p:grpSpPr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A6C531DF-0AA0-8876-32A6-7202164E6FF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489024" y="2164608"/>
                <a:ext cx="0" cy="367200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A7E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EE7C0FE-D04F-8520-BE00-EE9AA5CF4172}"/>
                  </a:ext>
                </a:extLst>
              </p:cNvPr>
              <p:cNvSpPr txBox="1"/>
              <p:nvPr/>
            </p:nvSpPr>
            <p:spPr>
              <a:xfrm>
                <a:off x="3251201" y="1629474"/>
                <a:ext cx="24609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Inclusion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Being a respected group member</a:t>
                </a:r>
                <a:endParaRPr kumimoji="0" lang="en-NL" sz="120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0E12F52-B449-BF78-EE7F-E64C96933215}"/>
                  </a:ext>
                </a:extLst>
              </p:cNvPr>
              <p:cNvSpPr txBox="1"/>
              <p:nvPr/>
            </p:nvSpPr>
            <p:spPr>
              <a:xfrm>
                <a:off x="3737947" y="5839927"/>
                <a:ext cx="14895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600" b="1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Fairness</a:t>
                </a:r>
                <a:endPara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Being treated justly</a:t>
                </a:r>
                <a:endParaRPr kumimoji="0" lang="en-NL" sz="120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D049F709-94CA-6DAF-5B53-7E84FDC8BC5C}"/>
                </a:ext>
              </a:extLst>
            </p:cNvPr>
            <p:cNvGrpSpPr/>
            <p:nvPr/>
          </p:nvGrpSpPr>
          <p:grpSpPr>
            <a:xfrm>
              <a:off x="-17054" y="2025870"/>
              <a:ext cx="8113755" cy="711300"/>
              <a:chOff x="443384" y="3640658"/>
              <a:chExt cx="8113755" cy="711300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5938975F-0E30-4130-69D9-C30CEC3D81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4520440" y="1114929"/>
                <a:ext cx="0" cy="576000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A7E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738A9DB-8FCD-AFA6-4D51-F8AC87CFE04E}"/>
                  </a:ext>
                </a:extLst>
              </p:cNvPr>
              <p:cNvSpPr txBox="1"/>
              <p:nvPr/>
            </p:nvSpPr>
            <p:spPr>
              <a:xfrm>
                <a:off x="443384" y="3640658"/>
                <a:ext cx="114326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Individual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What you are/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200" kern="0" dirty="0">
                    <a:solidFill>
                      <a:srgbClr val="002570"/>
                    </a:solidFill>
                    <a:latin typeface="Arial" pitchFamily="34" charset="0"/>
                    <a:cs typeface="Arial" pitchFamily="34" charset="0"/>
                  </a:rPr>
                  <a:t>do yourself</a:t>
                </a:r>
                <a:endParaRPr kumimoji="0" lang="en-NL" sz="120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873EDE1-CC41-7162-9F87-6D8F7DC6F7E4}"/>
                  </a:ext>
                </a:extLst>
              </p:cNvPr>
              <p:cNvSpPr txBox="1"/>
              <p:nvPr/>
            </p:nvSpPr>
            <p:spPr>
              <a:xfrm>
                <a:off x="7391435" y="3644072"/>
                <a:ext cx="116570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Relational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How you deal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with others</a:t>
                </a:r>
                <a:endParaRPr kumimoji="0" lang="en-NL" sz="120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7B96669-86C2-6E00-EDA6-E3D881E9E9D3}"/>
                </a:ext>
              </a:extLst>
            </p:cNvPr>
            <p:cNvSpPr txBox="1"/>
            <p:nvPr/>
          </p:nvSpPr>
          <p:spPr>
            <a:xfrm>
              <a:off x="2859114" y="4048109"/>
              <a:ext cx="962123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750" i="1" dirty="0">
                  <a:solidFill>
                    <a:schemeClr val="accent1">
                      <a:lumMod val="75000"/>
                    </a:schemeClr>
                  </a:solidFill>
                  <a:latin typeface="Arial"/>
                </a:rPr>
                <a:t>©Ron Meyer 2022</a:t>
              </a:r>
              <a:endParaRPr lang="en-US" sz="750" dirty="0">
                <a:solidFill>
                  <a:schemeClr val="accent1">
                    <a:lumMod val="75000"/>
                  </a:schemeClr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375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2C3B70-A56A-40EC-9BE1-774D30D82B50}"/>
</file>

<file path=customXml/itemProps2.xml><?xml version="1.0" encoding="utf-8"?>
<ds:datastoreItem xmlns:ds="http://schemas.openxmlformats.org/officeDocument/2006/customXml" ds:itemID="{45C3C3E8-6FDF-4F62-8D2B-F8788DF4F870}"/>
</file>

<file path=customXml/itemProps3.xml><?xml version="1.0" encoding="utf-8"?>
<ds:datastoreItem xmlns:ds="http://schemas.openxmlformats.org/officeDocument/2006/customXml" ds:itemID="{E945019C-627B-4177-9A46-B34043ACBD2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162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7</cp:revision>
  <dcterms:created xsi:type="dcterms:W3CDTF">2022-05-31T06:36:37Z</dcterms:created>
  <dcterms:modified xsi:type="dcterms:W3CDTF">2025-04-16T15:02:37Z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