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  <a:srgbClr val="B7CDFF"/>
    <a:srgbClr val="003399"/>
    <a:srgbClr val="C1D4FF"/>
    <a:srgbClr val="2980FF"/>
    <a:srgbClr val="81ABFF"/>
    <a:srgbClr val="CDDEFF"/>
    <a:srgbClr val="001F5C"/>
    <a:srgbClr val="79A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73CB6-5033-4EC0-88C4-87F6F9F2C0EA}" v="1" dt="2025-04-16T15:03:03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02A73CB6-5033-4EC0-88C4-87F6F9F2C0EA}"/>
    <pc:docChg chg="modSld">
      <pc:chgData name="Ron Meyer" userId="65e0fe92-5782-4809-b035-4f1ab31a5557" providerId="ADAL" clId="{02A73CB6-5033-4EC0-88C4-87F6F9F2C0EA}" dt="2025-04-16T15:03:03.871" v="0" actId="164"/>
      <pc:docMkLst>
        <pc:docMk/>
      </pc:docMkLst>
      <pc:sldChg chg="addSp modSp modAnim">
        <pc:chgData name="Ron Meyer" userId="65e0fe92-5782-4809-b035-4f1ab31a5557" providerId="ADAL" clId="{02A73CB6-5033-4EC0-88C4-87F6F9F2C0EA}" dt="2025-04-16T15:03:03.871" v="0" actId="164"/>
        <pc:sldMkLst>
          <pc:docMk/>
          <pc:sldMk cId="3312448577" sldId="256"/>
        </pc:sldMkLst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3" creationId="{C92C80AD-EA29-FA4D-353A-91CF9F7EBE0D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52" creationId="{13861A50-AADC-062C-385B-64F602369286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53" creationId="{E72F8220-E0D0-5441-8B27-3949EFB49D3C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54" creationId="{199CC439-C91D-4F65-A714-CCF5E9150E1B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55" creationId="{FD6ECE83-0C69-FCDB-FD26-D24CDFAFD6E1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56" creationId="{F74A49E9-E61D-94FE-A5EF-B722C96494E1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05" creationId="{DC5A00DC-7BEA-19E2-9449-0CA980F7D3F9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06" creationId="{1221D196-DA66-3556-FF2A-EAC68351E9F8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08" creationId="{65703241-0A9C-34F6-7CEA-79400CDCA491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09" creationId="{9BB996CB-B3A3-16FF-BADD-AFEC29B628F3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1" creationId="{CDE45343-4BCE-A73B-9627-59275CBC10ED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2" creationId="{8764B9EB-8B65-1974-A1EC-F572ACA0ACD3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4" creationId="{B610179F-FCF8-35E9-E132-A726CE5ABA78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5" creationId="{1736321A-9759-7ED3-8D07-2D9E7FCEDC34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7" creationId="{E6ED9135-7006-7B43-9AA5-372B2981DE06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18" creationId="{1CE849BD-CB4B-AC1B-F1C0-B86F7C68A9FA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20" creationId="{DB5916D0-C09A-132F-F2C0-F0135D96EA8D}"/>
          </ac:spMkLst>
        </pc:spChg>
        <pc:spChg chg="mod">
          <ac:chgData name="Ron Meyer" userId="65e0fe92-5782-4809-b035-4f1ab31a5557" providerId="ADAL" clId="{02A73CB6-5033-4EC0-88C4-87F6F9F2C0EA}" dt="2025-04-16T15:03:03.871" v="0" actId="164"/>
          <ac:spMkLst>
            <pc:docMk/>
            <pc:sldMk cId="3312448577" sldId="256"/>
            <ac:spMk id="221" creationId="{26DA49F2-553C-494F-267C-1AABE9C348EA}"/>
          </ac:spMkLst>
        </pc:spChg>
        <pc:grpChg chg="add 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2" creationId="{99B93647-5971-90A5-822B-46EF9DA06DD2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57" creationId="{22887E11-3D9E-9C2E-2F01-0F39D184A62E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78" creationId="{FE096448-4089-B410-90DB-B3FF5FC5462A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95" creationId="{3FE8BD9F-F6E6-C4E0-C367-BF2AAD8261EF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112" creationId="{587A0556-E2FD-3D51-12C4-E37CF3F5A8E5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131" creationId="{9C3BFCD0-38EB-A99F-CEFF-AA5B52C0A28A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148" creationId="{650F3464-7D37-7244-95D7-44D27EABA3C5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165" creationId="{A975E1BF-9852-3C7E-5DFF-F6B3F9F9AD0C}"/>
          </ac:grpSpMkLst>
        </pc:grpChg>
        <pc:grpChg chg="mod">
          <ac:chgData name="Ron Meyer" userId="65e0fe92-5782-4809-b035-4f1ab31a5557" providerId="ADAL" clId="{02A73CB6-5033-4EC0-88C4-87F6F9F2C0EA}" dt="2025-04-16T15:03:03.871" v="0" actId="164"/>
          <ac:grpSpMkLst>
            <pc:docMk/>
            <pc:sldMk cId="3312448577" sldId="256"/>
            <ac:grpSpMk id="184" creationId="{AF9C318A-5070-2DA5-014E-93467427F3A7}"/>
          </ac:grpSpMkLst>
        </pc:grpChg>
      </pc:sldChg>
    </pc:docChg>
  </pc:docChgLst>
  <pc:docChgLst>
    <pc:chgData name="Ron Meyer" userId="65e0fe92-5782-4809-b035-4f1ab31a5557" providerId="ADAL" clId="{B7245EF9-2101-4FB8-90F7-FFB1DEDF8595}"/>
    <pc:docChg chg="custSel modSld">
      <pc:chgData name="Ron Meyer" userId="65e0fe92-5782-4809-b035-4f1ab31a5557" providerId="ADAL" clId="{B7245EF9-2101-4FB8-90F7-FFB1DEDF8595}" dt="2024-08-30T13:15:35.716" v="11" actId="20577"/>
      <pc:docMkLst>
        <pc:docMk/>
      </pc:docMkLst>
      <pc:sldChg chg="addSp delSp modSp mod">
        <pc:chgData name="Ron Meyer" userId="65e0fe92-5782-4809-b035-4f1ab31a5557" providerId="ADAL" clId="{B7245EF9-2101-4FB8-90F7-FFB1DEDF8595}" dt="2024-08-30T13:15:35.716" v="11" actId="20577"/>
        <pc:sldMkLst>
          <pc:docMk/>
          <pc:sldMk cId="3312448577" sldId="256"/>
        </pc:sldMkLst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2" creationId="{34B07B8C-3D6B-09E2-B38C-41767BF77D62}"/>
          </ac:spMkLst>
        </pc:spChg>
        <pc:spChg chg="add del mod">
          <ac:chgData name="Ron Meyer" userId="65e0fe92-5782-4809-b035-4f1ab31a5557" providerId="ADAL" clId="{B7245EF9-2101-4FB8-90F7-FFB1DEDF8595}" dt="2024-08-30T13:14:32.132" v="2" actId="478"/>
          <ac:spMkLst>
            <pc:docMk/>
            <pc:sldMk cId="3312448577" sldId="256"/>
            <ac:spMk id="2" creationId="{BEFA12B7-6EFE-B964-29AD-B4047EBBECBB}"/>
          </ac:spMkLst>
        </pc:spChg>
        <pc:spChg chg="add mod">
          <ac:chgData name="Ron Meyer" userId="65e0fe92-5782-4809-b035-4f1ab31a5557" providerId="ADAL" clId="{B7245EF9-2101-4FB8-90F7-FFB1DEDF8595}" dt="2024-08-30T13:15:35.716" v="11" actId="20577"/>
          <ac:spMkLst>
            <pc:docMk/>
            <pc:sldMk cId="3312448577" sldId="256"/>
            <ac:spMk id="3" creationId="{C92C80AD-EA29-FA4D-353A-91CF9F7EBE0D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4" creationId="{E0AD953F-4593-6903-F8FA-DCCD6545F3D9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6" creationId="{BFD0A5DD-0459-836F-BFF6-8C5AAEDAF3F9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7" creationId="{25275C66-751C-37C0-2155-40DA71DAFFAF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8" creationId="{00C46972-8BE6-13F4-3D7D-F18682E8C493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9" creationId="{FF28F880-39DE-E05E-0518-BCF100800C44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10" creationId="{1D131B6F-1F4C-94B4-5852-446EA080B414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11" creationId="{12207A51-32C4-47BB-D40C-BA70FA85B0F8}"/>
          </ac:spMkLst>
        </pc:spChg>
        <pc:spChg chg="del">
          <ac:chgData name="Ron Meyer" userId="65e0fe92-5782-4809-b035-4f1ab31a5557" providerId="ADAL" clId="{B7245EF9-2101-4FB8-90F7-FFB1DEDF8595}" dt="2024-06-15T10:23:44.264" v="0" actId="478"/>
          <ac:spMkLst>
            <pc:docMk/>
            <pc:sldMk cId="3312448577" sldId="256"/>
            <ac:spMk id="12" creationId="{64D264B0-59A3-980F-F6FE-99D16F7032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B93647-5971-90A5-822B-46EF9DA06DD2}"/>
              </a:ext>
            </a:extLst>
          </p:cNvPr>
          <p:cNvGrpSpPr/>
          <p:nvPr/>
        </p:nvGrpSpPr>
        <p:grpSpPr>
          <a:xfrm>
            <a:off x="7778" y="48489"/>
            <a:ext cx="8828104" cy="4974223"/>
            <a:chOff x="7778" y="48489"/>
            <a:chExt cx="8828104" cy="4974223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3861A50-AADC-062C-385B-64F602369286}"/>
                </a:ext>
              </a:extLst>
            </p:cNvPr>
            <p:cNvSpPr/>
            <p:nvPr/>
          </p:nvSpPr>
          <p:spPr bwMode="auto">
            <a:xfrm>
              <a:off x="1455730" y="48489"/>
              <a:ext cx="6012000" cy="63966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High Status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72F8220-E0D0-5441-8B27-3949EFB49D3C}"/>
                </a:ext>
              </a:extLst>
            </p:cNvPr>
            <p:cNvSpPr/>
            <p:nvPr/>
          </p:nvSpPr>
          <p:spPr bwMode="auto">
            <a:xfrm>
              <a:off x="7778" y="4302712"/>
              <a:ext cx="2304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Achievement Status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99CC439-C91D-4F65-A714-CCF5E9150E1B}"/>
                </a:ext>
              </a:extLst>
            </p:cNvPr>
            <p:cNvSpPr/>
            <p:nvPr/>
          </p:nvSpPr>
          <p:spPr bwMode="auto">
            <a:xfrm>
              <a:off x="2182479" y="4302712"/>
              <a:ext cx="2304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Virtue Status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D6ECE83-0C69-FCDB-FD26-D24CDFAFD6E1}"/>
                </a:ext>
              </a:extLst>
            </p:cNvPr>
            <p:cNvSpPr/>
            <p:nvPr/>
          </p:nvSpPr>
          <p:spPr bwMode="auto">
            <a:xfrm>
              <a:off x="4357180" y="4302712"/>
              <a:ext cx="2304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Affiliation Status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74A49E9-E61D-94FE-A5EF-B722C96494E1}"/>
                </a:ext>
              </a:extLst>
            </p:cNvPr>
            <p:cNvSpPr/>
            <p:nvPr/>
          </p:nvSpPr>
          <p:spPr bwMode="auto">
            <a:xfrm>
              <a:off x="6531882" y="4302712"/>
              <a:ext cx="2304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Power Status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22887E11-3D9E-9C2E-2F01-0F39D184A62E}"/>
                </a:ext>
              </a:extLst>
            </p:cNvPr>
            <p:cNvGrpSpPr/>
            <p:nvPr/>
          </p:nvGrpSpPr>
          <p:grpSpPr>
            <a:xfrm rot="915156">
              <a:off x="1693764" y="291536"/>
              <a:ext cx="573968" cy="4148012"/>
              <a:chOff x="918000" y="1638316"/>
              <a:chExt cx="573968" cy="4284090"/>
            </a:xfrm>
            <a:solidFill>
              <a:srgbClr val="EBF0F9"/>
            </a:solidFill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64D219D2-CDAB-F78C-55EF-C5CF58BF8032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  <a:grpFill/>
            </p:grpSpPr>
            <p:sp>
              <p:nvSpPr>
                <p:cNvPr id="74" name="Double Wave 73">
                  <a:extLst>
                    <a:ext uri="{FF2B5EF4-FFF2-40B4-BE49-F238E27FC236}">
                      <a16:creationId xmlns:a16="http://schemas.microsoft.com/office/drawing/2014/main" id="{470DB74A-B767-1074-8911-F6D26E8ACA2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5" name="Double Wave 74">
                  <a:extLst>
                    <a:ext uri="{FF2B5EF4-FFF2-40B4-BE49-F238E27FC236}">
                      <a16:creationId xmlns:a16="http://schemas.microsoft.com/office/drawing/2014/main" id="{5810A0A5-8C71-9106-C2C9-9E713A724E66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6" name="Double Wave 75">
                  <a:extLst>
                    <a:ext uri="{FF2B5EF4-FFF2-40B4-BE49-F238E27FC236}">
                      <a16:creationId xmlns:a16="http://schemas.microsoft.com/office/drawing/2014/main" id="{2D7D9DC8-9DFF-A007-1271-F57B943A1406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80A34302-CFF9-504E-D0F4-96E7FADB35E1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E38F8F56-BE43-0254-0F1B-2295D359DF2E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050233D5-D22F-28C6-E272-AB19B253C0D5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E59DB56-F787-84CF-CFEE-9844DB3F0495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FD48274-00C2-49EB-5625-FB7F08D2BD9C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8EEE189E-5F07-1A73-73B4-D0E22937DFB9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7F6B5750-A9A6-185A-A0EA-6E185D4369F5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A068F729-D8B7-952D-B369-067CDE73C017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DF5169A9-442E-297F-7C4C-962FD17D2BC2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42446AC1-9979-52E9-A866-EB49B6C80D46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98B8B61-C381-E60C-0A77-2A2E36AC5595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BC762BC-719B-3D09-67F4-B9C7D34B40AC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3C3AC350-ABF6-86A9-F22D-CE5B37A2BC7D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6D7B8AF-0DFF-4DFE-276C-366FB20DF388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FE096448-4089-B410-90DB-B3FF5FC5462A}"/>
                </a:ext>
              </a:extLst>
            </p:cNvPr>
            <p:cNvGrpSpPr/>
            <p:nvPr/>
          </p:nvGrpSpPr>
          <p:grpSpPr>
            <a:xfrm rot="1015107">
              <a:off x="1039465" y="298052"/>
              <a:ext cx="434071" cy="4247472"/>
              <a:chOff x="537529" y="1772816"/>
              <a:chExt cx="434071" cy="4176000"/>
            </a:xfrm>
            <a:solidFill>
              <a:srgbClr val="EBF0F9"/>
            </a:solidFill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593D5FD1-C373-76D7-EB20-EDC1D2784910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A143E38-A202-CE1A-3CD4-8529D90F78A3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42F7063B-0772-A06B-B6AF-431CE7BF2C41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D210A5-5103-E962-E4F2-D6E8D89810D8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791FA573-ED07-9B6E-4D13-0CFEE7FDC0E0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01F308C-3D66-A352-F92F-38CB47D55EFF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380443AE-9446-2AF7-D93A-B661533A46DC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A07C8699-BCFD-C236-29AA-F1AE23F7C19D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CD21E0E-8FEC-7C9A-5293-8DCAA226EE72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C8CD013-8EDA-D587-6D80-F4AC3910AE78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633E5B7-700F-FF2E-2023-8CCE34872C8E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60574964-2BEB-4FC7-A608-A811372B3747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833AA8B0-E8E9-8C08-1AB8-2153F00699DE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6DA7F967-1AF4-2D80-8959-9297A560F74B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8D2F4B7C-76AF-E29D-A6ED-65021DFA8B3F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E75785C-5628-9787-D1FF-113A003DDCCC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FE8BD9F-F6E6-C4E0-C367-BF2AAD8261EF}"/>
                </a:ext>
              </a:extLst>
            </p:cNvPr>
            <p:cNvGrpSpPr/>
            <p:nvPr/>
          </p:nvGrpSpPr>
          <p:grpSpPr>
            <a:xfrm rot="20584893" flipH="1">
              <a:off x="6641047" y="298052"/>
              <a:ext cx="434071" cy="4247472"/>
              <a:chOff x="537529" y="1772816"/>
              <a:chExt cx="434071" cy="4176000"/>
            </a:xfrm>
            <a:solidFill>
              <a:srgbClr val="EBF0F9"/>
            </a:solidFill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73AE4C5-43F7-9633-1507-7EF5A55462E0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7C0C34E3-43DF-E0EE-19A9-E9C1FB85F49E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02E5FE7D-2F28-2B76-EDAE-2E83DF06B061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6C39AC1F-F6E9-649F-683B-585F15EECECD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597BA66-5567-4795-4D2C-D311997F220D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629CB1EF-45B3-EB49-1876-08AA175EBAD2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F955C525-CCFC-F4D0-751B-C98A4412E286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04900A99-03FD-19E8-98E2-928A060C0BE2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5CE3CFB-3C09-6B9C-1083-5063E9C33705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21CB6629-ADD3-53A2-7FBD-89F82066170C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ED3ED6BA-3AEE-F412-B87D-FE59B0E25637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3ED9CFC2-C936-0FB2-89E0-31F8FA3F2A6E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E5E3C9CA-51D5-46FA-0689-D29A978EBF26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5DDA72B8-88DE-3EE1-1551-35668BE1B346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D4D7DD43-E66F-9533-279C-5A597CB10F5E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381E03E-413D-4759-A089-BC8FA2104A86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587A0556-E2FD-3D51-12C4-E37CF3F5A8E5}"/>
                </a:ext>
              </a:extLst>
            </p:cNvPr>
            <p:cNvGrpSpPr/>
            <p:nvPr/>
          </p:nvGrpSpPr>
          <p:grpSpPr>
            <a:xfrm rot="20684844" flipH="1">
              <a:off x="7314452" y="294730"/>
              <a:ext cx="573968" cy="4148012"/>
              <a:chOff x="918000" y="1638316"/>
              <a:chExt cx="573968" cy="4284090"/>
            </a:xfrm>
            <a:solidFill>
              <a:srgbClr val="EBF0F9"/>
            </a:solidFill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B703ADF8-777C-69AC-680E-2C79A71AB760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  <a:grpFill/>
            </p:grpSpPr>
            <p:sp>
              <p:nvSpPr>
                <p:cNvPr id="127" name="Double Wave 126">
                  <a:extLst>
                    <a:ext uri="{FF2B5EF4-FFF2-40B4-BE49-F238E27FC236}">
                      <a16:creationId xmlns:a16="http://schemas.microsoft.com/office/drawing/2014/main" id="{F15C4469-4634-7CA9-A883-3EDED3D80845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8" name="Double Wave 127">
                  <a:extLst>
                    <a:ext uri="{FF2B5EF4-FFF2-40B4-BE49-F238E27FC236}">
                      <a16:creationId xmlns:a16="http://schemas.microsoft.com/office/drawing/2014/main" id="{D1A91785-4777-6FCE-CEA2-9AA372F77F89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9" name="Double Wave 128">
                  <a:extLst>
                    <a:ext uri="{FF2B5EF4-FFF2-40B4-BE49-F238E27FC236}">
                      <a16:creationId xmlns:a16="http://schemas.microsoft.com/office/drawing/2014/main" id="{2F4BBD80-8654-471D-F048-F75CDF1EC552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C4983EDA-F207-67B8-E222-DB5891480726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261C2D0A-F7B0-A5C8-5E74-9837E0AC97F2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826F49D-DF2A-1876-465D-EFF5626E72FF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B9DBE091-0AAB-0939-B9F7-3392BDCCA7B7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E89FCFF1-1446-9AE5-1589-0C12572B8974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2B9A34F1-CB7E-6C41-2AA7-DEA7DBC579B8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CD7F68AE-631F-429C-A2C5-98CA74D7F71C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A2FB4233-A3FC-3102-C126-640C3F4B1353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74A63B3E-0DFD-40F4-0410-A2B3F290E075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50DF1078-2DD7-0062-4706-78390B8DC8DF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0D6A854B-A5D8-DD24-D2D9-70E556CE6890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FB615D82-9717-88C0-A574-FE6A61179FF2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8E7E5B17-072F-59A0-9E4B-5D7FB5C4CDA0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CEBAA06-0311-3D60-1509-CAB115676D27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9C3BFCD0-38EB-A99F-CEFF-AA5B52C0A28A}"/>
                </a:ext>
              </a:extLst>
            </p:cNvPr>
            <p:cNvGrpSpPr/>
            <p:nvPr/>
          </p:nvGrpSpPr>
          <p:grpSpPr>
            <a:xfrm rot="349896">
              <a:off x="2873164" y="542213"/>
              <a:ext cx="434071" cy="3960000"/>
              <a:chOff x="537529" y="1772816"/>
              <a:chExt cx="434071" cy="4176000"/>
            </a:xfrm>
            <a:solidFill>
              <a:srgbClr val="EBF0F9"/>
            </a:solidFill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981A0056-56D0-659A-83FE-808D5FD28C88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63AF59F9-299A-B3F1-9EAD-9E2DBC0E06F5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75D01428-76DC-550A-E411-F4D95C6CAB89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AA87DCC9-D0F3-B02F-B9BD-B1C41EAA05CE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93FBACF2-D7A3-D164-9E1F-AEA5C411FA43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38A8E8AF-965E-4B58-E752-B4F1E49BDA70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8026F644-5D70-1117-B3D2-DE44BB9DCC54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381AA555-A5CE-2C59-D8A4-05B87B5B6241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0A59254E-35C4-605E-1D7B-B6C88124570E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989AC227-F309-B289-AE90-87B4BA5F643C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317E5E72-B9FC-6E47-3146-DA5A05D535DE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971E1F86-A78D-F619-4703-D7D3D3526516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AEA840B3-1EE5-AEDD-86DE-5A27BF0AC122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F0FD2831-8CCA-1F33-52CB-CB0651520513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A71BC77C-BB52-E7AF-0F8C-38A359215609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44731D70-2A96-FB0F-3636-BAEC5AB326CE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650F3464-7D37-7244-95D7-44D27EABA3C5}"/>
                </a:ext>
              </a:extLst>
            </p:cNvPr>
            <p:cNvGrpSpPr/>
            <p:nvPr/>
          </p:nvGrpSpPr>
          <p:grpSpPr>
            <a:xfrm rot="21195130" flipH="1">
              <a:off x="4710050" y="577199"/>
              <a:ext cx="434071" cy="3888000"/>
              <a:chOff x="537529" y="1772816"/>
              <a:chExt cx="434071" cy="4176000"/>
            </a:xfrm>
            <a:solidFill>
              <a:srgbClr val="EBF0F9"/>
            </a:solidFill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99083842-054A-BF62-8AE8-8A770D029439}"/>
                  </a:ext>
                </a:extLst>
              </p:cNvPr>
              <p:cNvSpPr/>
              <p:nvPr/>
            </p:nvSpPr>
            <p:spPr bwMode="auto">
              <a:xfrm>
                <a:off x="899600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4DFD9BE-84F3-0985-0144-6422EA6B7BB1}"/>
                  </a:ext>
                </a:extLst>
              </p:cNvPr>
              <p:cNvSpPr/>
              <p:nvPr/>
            </p:nvSpPr>
            <p:spPr bwMode="auto">
              <a:xfrm>
                <a:off x="537529" y="1772816"/>
                <a:ext cx="72000" cy="4176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49B9348B-0894-F819-0445-A8C3E18D4FFE}"/>
                  </a:ext>
                </a:extLst>
              </p:cNvPr>
              <p:cNvSpPr/>
              <p:nvPr/>
            </p:nvSpPr>
            <p:spPr bwMode="auto">
              <a:xfrm rot="5400000">
                <a:off x="725929" y="177283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D3C783CB-3BF9-A150-0C58-9FA745733118}"/>
                  </a:ext>
                </a:extLst>
              </p:cNvPr>
              <p:cNvSpPr/>
              <p:nvPr/>
            </p:nvSpPr>
            <p:spPr bwMode="auto">
              <a:xfrm rot="5400000">
                <a:off x="725929" y="206640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7FEC0D45-008A-2B04-85D3-28BA5E10F551}"/>
                  </a:ext>
                </a:extLst>
              </p:cNvPr>
              <p:cNvSpPr/>
              <p:nvPr/>
            </p:nvSpPr>
            <p:spPr bwMode="auto">
              <a:xfrm rot="5400000">
                <a:off x="725929" y="235997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9D5C1448-68C1-65A2-5AB8-A40BB3DC66B0}"/>
                  </a:ext>
                </a:extLst>
              </p:cNvPr>
              <p:cNvSpPr/>
              <p:nvPr/>
            </p:nvSpPr>
            <p:spPr bwMode="auto">
              <a:xfrm rot="5400000">
                <a:off x="725929" y="265354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A5F68E7E-84EB-5DCF-52AB-7025804DE330}"/>
                  </a:ext>
                </a:extLst>
              </p:cNvPr>
              <p:cNvSpPr/>
              <p:nvPr/>
            </p:nvSpPr>
            <p:spPr bwMode="auto">
              <a:xfrm rot="5400000">
                <a:off x="725929" y="294712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DE6D2DF4-83E3-606C-2EBF-FE70B1E5DFE7}"/>
                  </a:ext>
                </a:extLst>
              </p:cNvPr>
              <p:cNvSpPr/>
              <p:nvPr/>
            </p:nvSpPr>
            <p:spPr bwMode="auto">
              <a:xfrm rot="5400000">
                <a:off x="725929" y="324069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43026743-17E3-3AF6-AE7C-6E92780624EE}"/>
                  </a:ext>
                </a:extLst>
              </p:cNvPr>
              <p:cNvSpPr/>
              <p:nvPr/>
            </p:nvSpPr>
            <p:spPr bwMode="auto">
              <a:xfrm rot="5400000">
                <a:off x="725929" y="3534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C00FD30A-7EB5-5214-93AC-EAF601152EE0}"/>
                  </a:ext>
                </a:extLst>
              </p:cNvPr>
              <p:cNvSpPr/>
              <p:nvPr/>
            </p:nvSpPr>
            <p:spPr bwMode="auto">
              <a:xfrm rot="5400000">
                <a:off x="725929" y="382783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3DD3DB7B-C67E-AE07-CAC6-406C6ECCDCD7}"/>
                  </a:ext>
                </a:extLst>
              </p:cNvPr>
              <p:cNvSpPr/>
              <p:nvPr/>
            </p:nvSpPr>
            <p:spPr bwMode="auto">
              <a:xfrm rot="5400000">
                <a:off x="725929" y="4121408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BBA66B5F-F348-CA62-6DB7-D0E967E744B0}"/>
                  </a:ext>
                </a:extLst>
              </p:cNvPr>
              <p:cNvSpPr/>
              <p:nvPr/>
            </p:nvSpPr>
            <p:spPr bwMode="auto">
              <a:xfrm rot="5400000">
                <a:off x="725929" y="4414980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87CE0E61-3980-2666-CA62-148B111BF8A6}"/>
                  </a:ext>
                </a:extLst>
              </p:cNvPr>
              <p:cNvSpPr/>
              <p:nvPr/>
            </p:nvSpPr>
            <p:spPr bwMode="auto">
              <a:xfrm rot="5400000">
                <a:off x="725929" y="4708552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C1C47BA3-E180-3DA3-58ED-3709E7233FDE}"/>
                  </a:ext>
                </a:extLst>
              </p:cNvPr>
              <p:cNvSpPr/>
              <p:nvPr/>
            </p:nvSpPr>
            <p:spPr bwMode="auto">
              <a:xfrm rot="5400000">
                <a:off x="725929" y="500212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B31F5198-CA84-1F1C-F555-BDF9F9C3B0EC}"/>
                  </a:ext>
                </a:extLst>
              </p:cNvPr>
              <p:cNvSpPr/>
              <p:nvPr/>
            </p:nvSpPr>
            <p:spPr bwMode="auto">
              <a:xfrm rot="5400000">
                <a:off x="725929" y="5295696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BDB16D64-0C36-6DF3-9566-4CD6AADB2A77}"/>
                  </a:ext>
                </a:extLst>
              </p:cNvPr>
              <p:cNvSpPr/>
              <p:nvPr/>
            </p:nvSpPr>
            <p:spPr bwMode="auto">
              <a:xfrm rot="5400000">
                <a:off x="725929" y="5589264"/>
                <a:ext cx="72000" cy="36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A975E1BF-9852-3C7E-5DFF-F6B3F9F9AD0C}"/>
                </a:ext>
              </a:extLst>
            </p:cNvPr>
            <p:cNvGrpSpPr/>
            <p:nvPr/>
          </p:nvGrpSpPr>
          <p:grpSpPr>
            <a:xfrm flipH="1">
              <a:off x="3638191" y="526050"/>
              <a:ext cx="573968" cy="3914753"/>
              <a:chOff x="918000" y="1638316"/>
              <a:chExt cx="573968" cy="4284090"/>
            </a:xfrm>
            <a:solidFill>
              <a:srgbClr val="EBF0F9"/>
            </a:solidFill>
          </p:grpSpPr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E4A0CA7C-F5D9-C1F9-3B6B-8E2F2670774A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  <a:grpFill/>
            </p:grpSpPr>
            <p:sp>
              <p:nvSpPr>
                <p:cNvPr id="180" name="Double Wave 179">
                  <a:extLst>
                    <a:ext uri="{FF2B5EF4-FFF2-40B4-BE49-F238E27FC236}">
                      <a16:creationId xmlns:a16="http://schemas.microsoft.com/office/drawing/2014/main" id="{1F5E7413-55FC-1B87-55F2-3247DCFCDA5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1" name="Double Wave 180">
                  <a:extLst>
                    <a:ext uri="{FF2B5EF4-FFF2-40B4-BE49-F238E27FC236}">
                      <a16:creationId xmlns:a16="http://schemas.microsoft.com/office/drawing/2014/main" id="{BAA6009D-5641-4B2F-98E4-D32E03689028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2" name="Double Wave 181">
                  <a:extLst>
                    <a:ext uri="{FF2B5EF4-FFF2-40B4-BE49-F238E27FC236}">
                      <a16:creationId xmlns:a16="http://schemas.microsoft.com/office/drawing/2014/main" id="{DF94CD72-4C40-0BC8-4CF5-977BE0EAFC6E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3" name="Oval 182">
                  <a:extLst>
                    <a:ext uri="{FF2B5EF4-FFF2-40B4-BE49-F238E27FC236}">
                      <a16:creationId xmlns:a16="http://schemas.microsoft.com/office/drawing/2014/main" id="{EED3F919-0301-62A5-3B46-10D8BAF98834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7" name="Isosceles Triangle 166">
                <a:extLst>
                  <a:ext uri="{FF2B5EF4-FFF2-40B4-BE49-F238E27FC236}">
                    <a16:creationId xmlns:a16="http://schemas.microsoft.com/office/drawing/2014/main" id="{D95DC5AA-F855-93CB-6D79-D1AA7331DE51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A6E21CFF-6341-ED47-E5E1-08329B669CA5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D4B68021-ABC3-D4F5-A059-611317B8A8A2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86A8AC16-CDBF-7A06-4D02-8EA100ADE07D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11980F68-45D7-BA8F-1471-13A39C2D794D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1DEE0735-990F-C68F-03EC-248A0D3C7651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3D4948F8-FE2D-4ACB-3F2B-154A57842A89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14D83FF2-6451-E6FC-B711-988004D7F2F2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D36B6998-C718-A8BB-C936-1B7E6FC35C71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C7E70984-83EC-EE88-D429-E5A2DF419DA6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CEA7316D-C662-7D42-E205-5DE1AE1FEC9B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CE2A7E3D-F626-313B-EAE4-D2951ED293FB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76CE2D2A-FEE4-E53B-49CD-18F25A83BE99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AF9C318A-5070-2DA5-014E-93467427F3A7}"/>
                </a:ext>
              </a:extLst>
            </p:cNvPr>
            <p:cNvGrpSpPr/>
            <p:nvPr/>
          </p:nvGrpSpPr>
          <p:grpSpPr>
            <a:xfrm rot="21240493">
              <a:off x="5370698" y="445344"/>
              <a:ext cx="573968" cy="3977401"/>
              <a:chOff x="918000" y="1638316"/>
              <a:chExt cx="573968" cy="4284090"/>
            </a:xfrm>
            <a:solidFill>
              <a:srgbClr val="EBF0F9"/>
            </a:solidFill>
          </p:grpSpPr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A787AF11-D2AB-4F2B-86D3-FB7E0B277330}"/>
                  </a:ext>
                </a:extLst>
              </p:cNvPr>
              <p:cNvGrpSpPr/>
              <p:nvPr/>
            </p:nvGrpSpPr>
            <p:grpSpPr>
              <a:xfrm>
                <a:off x="969869" y="2166920"/>
                <a:ext cx="522099" cy="3755486"/>
                <a:chOff x="935594" y="1845972"/>
                <a:chExt cx="522099" cy="4561103"/>
              </a:xfrm>
              <a:grpFill/>
            </p:grpSpPr>
            <p:sp>
              <p:nvSpPr>
                <p:cNvPr id="199" name="Double Wave 198">
                  <a:extLst>
                    <a:ext uri="{FF2B5EF4-FFF2-40B4-BE49-F238E27FC236}">
                      <a16:creationId xmlns:a16="http://schemas.microsoft.com/office/drawing/2014/main" id="{E82C1B34-EC50-D6F6-17ED-884811FB6C3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2269924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" name="Double Wave 199">
                  <a:extLst>
                    <a:ext uri="{FF2B5EF4-FFF2-40B4-BE49-F238E27FC236}">
                      <a16:creationId xmlns:a16="http://schemas.microsoft.com/office/drawing/2014/main" id="{319CCF30-7F43-9E8D-6CC0-8B9C55DE66B1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3639927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1" name="Double Wave 200">
                  <a:extLst>
                    <a:ext uri="{FF2B5EF4-FFF2-40B4-BE49-F238E27FC236}">
                      <a16:creationId xmlns:a16="http://schemas.microsoft.com/office/drawing/2014/main" id="{782D0202-FE0E-9FB4-8EBB-C025731A5159}"/>
                    </a:ext>
                  </a:extLst>
                </p:cNvPr>
                <p:cNvSpPr/>
                <p:nvPr/>
              </p:nvSpPr>
              <p:spPr bwMode="auto">
                <a:xfrm rot="5400000">
                  <a:off x="511642" y="5005065"/>
                  <a:ext cx="1370004" cy="522099"/>
                </a:xfrm>
                <a:prstGeom prst="doubleWave">
                  <a:avLst>
                    <a:gd name="adj1" fmla="val 12500"/>
                    <a:gd name="adj2" fmla="val 0"/>
                  </a:avLst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" name="Oval 201">
                  <a:extLst>
                    <a:ext uri="{FF2B5EF4-FFF2-40B4-BE49-F238E27FC236}">
                      <a16:creationId xmlns:a16="http://schemas.microsoft.com/office/drawing/2014/main" id="{FAB693DA-AAA0-920B-D8FE-38DDF57D475D}"/>
                    </a:ext>
                  </a:extLst>
                </p:cNvPr>
                <p:cNvSpPr/>
                <p:nvPr/>
              </p:nvSpPr>
              <p:spPr bwMode="auto">
                <a:xfrm rot="19639874">
                  <a:off x="989612" y="5765551"/>
                  <a:ext cx="432000" cy="641524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6" name="Isosceles Triangle 185">
                <a:extLst>
                  <a:ext uri="{FF2B5EF4-FFF2-40B4-BE49-F238E27FC236}">
                    <a16:creationId xmlns:a16="http://schemas.microsoft.com/office/drawing/2014/main" id="{51896FC3-D593-39D1-E29D-3EECE133C32E}"/>
                  </a:ext>
                </a:extLst>
              </p:cNvPr>
              <p:cNvSpPr/>
              <p:nvPr/>
            </p:nvSpPr>
            <p:spPr bwMode="auto">
              <a:xfrm rot="19677772">
                <a:off x="918000" y="1638316"/>
                <a:ext cx="360000" cy="679296"/>
              </a:xfrm>
              <a:prstGeom prst="triangle">
                <a:avLst>
                  <a:gd name="adj" fmla="val 51874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B9E2CF10-BA76-732A-47C2-8D42B0BBBFAD}"/>
                  </a:ext>
                </a:extLst>
              </p:cNvPr>
              <p:cNvSpPr/>
              <p:nvPr/>
            </p:nvSpPr>
            <p:spPr bwMode="auto">
              <a:xfrm rot="20580000">
                <a:off x="1008000" y="2093079"/>
                <a:ext cx="51078" cy="180000"/>
              </a:xfrm>
              <a:prstGeom prst="rect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E716B5C8-7E71-7A1F-CC5A-C20F29903504}"/>
                  </a:ext>
                </a:extLst>
              </p:cNvPr>
              <p:cNvSpPr/>
              <p:nvPr/>
            </p:nvSpPr>
            <p:spPr bwMode="auto">
              <a:xfrm rot="13380000" flipH="1">
                <a:off x="1222257" y="2098800"/>
                <a:ext cx="107780" cy="344045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C4F6C4D3-B316-BE82-A6DC-BDC5A805A630}"/>
                  </a:ext>
                </a:extLst>
              </p:cNvPr>
              <p:cNvSpPr/>
              <p:nvPr/>
            </p:nvSpPr>
            <p:spPr bwMode="auto">
              <a:xfrm rot="10592212" flipH="1">
                <a:off x="1102133" y="2253971"/>
                <a:ext cx="107780" cy="11101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E07FF1B0-3BE8-862B-2B6D-74ED712D5C9B}"/>
                  </a:ext>
                </a:extLst>
              </p:cNvPr>
              <p:cNvGrpSpPr/>
              <p:nvPr/>
            </p:nvGrpSpPr>
            <p:grpSpPr>
              <a:xfrm>
                <a:off x="1011600" y="3259155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FB516129-C475-6AF4-C6F3-6A63539999FC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D9681D20-C3A9-57A2-BD94-374A4BAC5BB6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F096DE00-481A-1982-D571-B3F43D01FED1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56EF728C-025F-B61C-9F90-F4396BFEA13B}"/>
                  </a:ext>
                </a:extLst>
              </p:cNvPr>
              <p:cNvGrpSpPr/>
              <p:nvPr/>
            </p:nvGrpSpPr>
            <p:grpSpPr>
              <a:xfrm>
                <a:off x="997200" y="4370400"/>
                <a:ext cx="419899" cy="102918"/>
                <a:chOff x="1011600" y="3259155"/>
                <a:chExt cx="419899" cy="102918"/>
              </a:xfrm>
              <a:grpFill/>
            </p:grpSpPr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39932DC6-FDB7-2588-73E3-5034D91D0767}"/>
                    </a:ext>
                  </a:extLst>
                </p:cNvPr>
                <p:cNvSpPr/>
                <p:nvPr/>
              </p:nvSpPr>
              <p:spPr bwMode="auto">
                <a:xfrm rot="10800000" flipH="1">
                  <a:off x="1083561" y="3277855"/>
                  <a:ext cx="315406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E5E7DF11-39B9-AD1E-ADEF-6BBEFBF6B898}"/>
                    </a:ext>
                  </a:extLst>
                </p:cNvPr>
                <p:cNvSpPr/>
                <p:nvPr/>
              </p:nvSpPr>
              <p:spPr bwMode="auto">
                <a:xfrm rot="13440000" flipH="1">
                  <a:off x="1011600" y="3259155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160B93D6-7217-0F6A-01CE-679A0C4E4037}"/>
                    </a:ext>
                  </a:extLst>
                </p:cNvPr>
                <p:cNvSpPr/>
                <p:nvPr/>
              </p:nvSpPr>
              <p:spPr bwMode="auto">
                <a:xfrm rot="13560000" flipH="1">
                  <a:off x="1360800" y="3291374"/>
                  <a:ext cx="95679" cy="45719"/>
                </a:xfrm>
                <a:prstGeom prst="rect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9DE62EE6-C582-899F-7F56-A8DC42B5D03E}"/>
                  </a:ext>
                </a:extLst>
              </p:cNvPr>
              <p:cNvSpPr/>
              <p:nvPr/>
            </p:nvSpPr>
            <p:spPr bwMode="auto">
              <a:xfrm rot="14665907">
                <a:off x="1077184" y="5328906"/>
                <a:ext cx="227124" cy="334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05" name="Callout: Left-Right Arrow 204">
              <a:extLst>
                <a:ext uri="{FF2B5EF4-FFF2-40B4-BE49-F238E27FC236}">
                  <a16:creationId xmlns:a16="http://schemas.microsoft.com/office/drawing/2014/main" id="{DC5A00DC-7BEA-19E2-9449-0CA980F7D3F9}"/>
                </a:ext>
              </a:extLst>
            </p:cNvPr>
            <p:cNvSpPr/>
            <p:nvPr/>
          </p:nvSpPr>
          <p:spPr bwMode="auto">
            <a:xfrm rot="5400000">
              <a:off x="7033095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1221D196-DA66-3556-FF2A-EAC68351E9F8}"/>
                </a:ext>
              </a:extLst>
            </p:cNvPr>
            <p:cNvSpPr txBox="1"/>
            <p:nvPr/>
          </p:nvSpPr>
          <p:spPr>
            <a:xfrm>
              <a:off x="7269075" y="1746804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Recognition</a:t>
              </a:r>
            </a:p>
          </p:txBody>
        </p:sp>
        <p:sp>
          <p:nvSpPr>
            <p:cNvPr id="208" name="Callout: Left-Right Arrow 207">
              <a:extLst>
                <a:ext uri="{FF2B5EF4-FFF2-40B4-BE49-F238E27FC236}">
                  <a16:creationId xmlns:a16="http://schemas.microsoft.com/office/drawing/2014/main" id="{65703241-0A9C-34F6-7CEA-79400CDCA491}"/>
                </a:ext>
              </a:extLst>
            </p:cNvPr>
            <p:cNvSpPr/>
            <p:nvPr/>
          </p:nvSpPr>
          <p:spPr bwMode="auto">
            <a:xfrm rot="5400000">
              <a:off x="5621739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9BB996CB-B3A3-16FF-BADD-AFEC29B628F3}"/>
                </a:ext>
              </a:extLst>
            </p:cNvPr>
            <p:cNvSpPr txBox="1"/>
            <p:nvPr/>
          </p:nvSpPr>
          <p:spPr>
            <a:xfrm>
              <a:off x="5857719" y="1746802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Association</a:t>
              </a:r>
            </a:p>
          </p:txBody>
        </p:sp>
        <p:sp>
          <p:nvSpPr>
            <p:cNvPr id="211" name="Callout: Left-Right Arrow 210">
              <a:extLst>
                <a:ext uri="{FF2B5EF4-FFF2-40B4-BE49-F238E27FC236}">
                  <a16:creationId xmlns:a16="http://schemas.microsoft.com/office/drawing/2014/main" id="{CDE45343-4BCE-A73B-9627-59275CBC10ED}"/>
                </a:ext>
              </a:extLst>
            </p:cNvPr>
            <p:cNvSpPr/>
            <p:nvPr/>
          </p:nvSpPr>
          <p:spPr bwMode="auto">
            <a:xfrm rot="5400000">
              <a:off x="4210382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8764B9EB-8B65-1974-A1EC-F572ACA0ACD3}"/>
                </a:ext>
              </a:extLst>
            </p:cNvPr>
            <p:cNvSpPr txBox="1"/>
            <p:nvPr/>
          </p:nvSpPr>
          <p:spPr>
            <a:xfrm>
              <a:off x="4446362" y="1739877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Symbols</a:t>
              </a:r>
            </a:p>
          </p:txBody>
        </p:sp>
        <p:sp>
          <p:nvSpPr>
            <p:cNvPr id="214" name="Callout: Left-Right Arrow 213">
              <a:extLst>
                <a:ext uri="{FF2B5EF4-FFF2-40B4-BE49-F238E27FC236}">
                  <a16:creationId xmlns:a16="http://schemas.microsoft.com/office/drawing/2014/main" id="{B610179F-FCF8-35E9-E132-A726CE5ABA78}"/>
                </a:ext>
              </a:extLst>
            </p:cNvPr>
            <p:cNvSpPr/>
            <p:nvPr/>
          </p:nvSpPr>
          <p:spPr bwMode="auto">
            <a:xfrm rot="5400000">
              <a:off x="2799025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1736321A-9759-7ED3-8D07-2D9E7FCEDC34}"/>
                </a:ext>
              </a:extLst>
            </p:cNvPr>
            <p:cNvSpPr txBox="1"/>
            <p:nvPr/>
          </p:nvSpPr>
          <p:spPr>
            <a:xfrm>
              <a:off x="3035005" y="1732947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72000" rIns="72000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Publicity</a:t>
              </a:r>
            </a:p>
          </p:txBody>
        </p:sp>
        <p:sp>
          <p:nvSpPr>
            <p:cNvPr id="217" name="Callout: Left-Right Arrow 216">
              <a:extLst>
                <a:ext uri="{FF2B5EF4-FFF2-40B4-BE49-F238E27FC236}">
                  <a16:creationId xmlns:a16="http://schemas.microsoft.com/office/drawing/2014/main" id="{E6ED9135-7006-7B43-9AA5-372B2981DE06}"/>
                </a:ext>
              </a:extLst>
            </p:cNvPr>
            <p:cNvSpPr/>
            <p:nvPr/>
          </p:nvSpPr>
          <p:spPr bwMode="auto">
            <a:xfrm rot="5400000">
              <a:off x="1387668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1CE849BD-CB4B-AC1B-F1C0-B86F7C68A9FA}"/>
                </a:ext>
              </a:extLst>
            </p:cNvPr>
            <p:cNvSpPr txBox="1"/>
            <p:nvPr/>
          </p:nvSpPr>
          <p:spPr>
            <a:xfrm>
              <a:off x="1623648" y="1739878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Performance</a:t>
              </a:r>
            </a:p>
          </p:txBody>
        </p:sp>
        <p:sp>
          <p:nvSpPr>
            <p:cNvPr id="220" name="Callout: Left-Right Arrow 219">
              <a:extLst>
                <a:ext uri="{FF2B5EF4-FFF2-40B4-BE49-F238E27FC236}">
                  <a16:creationId xmlns:a16="http://schemas.microsoft.com/office/drawing/2014/main" id="{DB5916D0-C09A-132F-F2C0-F0135D96EA8D}"/>
                </a:ext>
              </a:extLst>
            </p:cNvPr>
            <p:cNvSpPr/>
            <p:nvPr/>
          </p:nvSpPr>
          <p:spPr bwMode="auto">
            <a:xfrm rot="5400000">
              <a:off x="-23689" y="1702239"/>
              <a:ext cx="1805221" cy="1368000"/>
            </a:xfrm>
            <a:prstGeom prst="leftRightArrowCallout">
              <a:avLst>
                <a:gd name="adj1" fmla="val 16587"/>
                <a:gd name="adj2" fmla="val 25000"/>
                <a:gd name="adj3" fmla="val 9804"/>
                <a:gd name="adj4" fmla="val 719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26DA49F2-553C-494F-267C-1AABE9C348EA}"/>
                </a:ext>
              </a:extLst>
            </p:cNvPr>
            <p:cNvSpPr txBox="1"/>
            <p:nvPr/>
          </p:nvSpPr>
          <p:spPr>
            <a:xfrm>
              <a:off x="212291" y="1746807"/>
              <a:ext cx="133326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Rules</a:t>
              </a:r>
            </a:p>
          </p:txBody>
        </p:sp>
        <p:sp>
          <p:nvSpPr>
            <p:cNvPr id="3" name="TextBox 54">
              <a:extLst>
                <a:ext uri="{FF2B5EF4-FFF2-40B4-BE49-F238E27FC236}">
                  <a16:creationId xmlns:a16="http://schemas.microsoft.com/office/drawing/2014/main" id="{C92C80AD-EA29-FA4D-353A-91CF9F7EBE0D}"/>
                </a:ext>
              </a:extLst>
            </p:cNvPr>
            <p:cNvSpPr txBox="1"/>
            <p:nvPr/>
          </p:nvSpPr>
          <p:spPr>
            <a:xfrm rot="4379346">
              <a:off x="7442014" y="3652633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2023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F7039EC-E598-40C0-A848-10A072EF51D9}"/>
</file>

<file path=customXml/itemProps2.xml><?xml version="1.0" encoding="utf-8"?>
<ds:datastoreItem xmlns:ds="http://schemas.openxmlformats.org/officeDocument/2006/customXml" ds:itemID="{BAD00A77-C8C8-4D87-B06C-865EC25049B9}"/>
</file>

<file path=customXml/itemProps3.xml><?xml version="1.0" encoding="utf-8"?>
<ds:datastoreItem xmlns:ds="http://schemas.openxmlformats.org/officeDocument/2006/customXml" ds:itemID="{6431962F-9F75-48CB-9B9D-CE0D799A0A2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20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10</cp:revision>
  <dcterms:created xsi:type="dcterms:W3CDTF">2021-12-07T10:47:09Z</dcterms:created>
  <dcterms:modified xsi:type="dcterms:W3CDTF">2025-04-16T15:03:06Z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