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8856663" cy="5075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DFF"/>
    <a:srgbClr val="003399"/>
    <a:srgbClr val="C1D4FF"/>
    <a:srgbClr val="2980FF"/>
    <a:srgbClr val="81ABFF"/>
    <a:srgbClr val="CDDEFF"/>
    <a:srgbClr val="001F5C"/>
    <a:srgbClr val="79AFFF"/>
    <a:srgbClr val="0066FF"/>
    <a:srgbClr val="003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92AC68-CBC4-4303-A5C1-CC0A447636C4}" v="1" dt="2025-04-16T15:03:25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4292AC68-CBC4-4303-A5C1-CC0A447636C4}"/>
    <pc:docChg chg="modSld">
      <pc:chgData name="Ron Meyer" userId="65e0fe92-5782-4809-b035-4f1ab31a5557" providerId="ADAL" clId="{4292AC68-CBC4-4303-A5C1-CC0A447636C4}" dt="2025-04-16T15:03:25.524" v="0" actId="164"/>
      <pc:docMkLst>
        <pc:docMk/>
      </pc:docMkLst>
      <pc:sldChg chg="addSp modSp modAnim">
        <pc:chgData name="Ron Meyer" userId="65e0fe92-5782-4809-b035-4f1ab31a5557" providerId="ADAL" clId="{4292AC68-CBC4-4303-A5C1-CC0A447636C4}" dt="2025-04-16T15:03:25.524" v="0" actId="164"/>
        <pc:sldMkLst>
          <pc:docMk/>
          <pc:sldMk cId="3312448577" sldId="256"/>
        </pc:sldMkLst>
        <pc:spChg chg="mod">
          <ac:chgData name="Ron Meyer" userId="65e0fe92-5782-4809-b035-4f1ab31a5557" providerId="ADAL" clId="{4292AC68-CBC4-4303-A5C1-CC0A447636C4}" dt="2025-04-16T15:03:25.524" v="0" actId="164"/>
          <ac:spMkLst>
            <pc:docMk/>
            <pc:sldMk cId="3312448577" sldId="256"/>
            <ac:spMk id="52" creationId="{13861A50-AADC-062C-385B-64F602369286}"/>
          </ac:spMkLst>
        </pc:spChg>
        <pc:spChg chg="mod">
          <ac:chgData name="Ron Meyer" userId="65e0fe92-5782-4809-b035-4f1ab31a5557" providerId="ADAL" clId="{4292AC68-CBC4-4303-A5C1-CC0A447636C4}" dt="2025-04-16T15:03:25.524" v="0" actId="164"/>
          <ac:spMkLst>
            <pc:docMk/>
            <pc:sldMk cId="3312448577" sldId="256"/>
            <ac:spMk id="53" creationId="{E72F8220-E0D0-5441-8B27-3949EFB49D3C}"/>
          </ac:spMkLst>
        </pc:spChg>
        <pc:spChg chg="mod">
          <ac:chgData name="Ron Meyer" userId="65e0fe92-5782-4809-b035-4f1ab31a5557" providerId="ADAL" clId="{4292AC68-CBC4-4303-A5C1-CC0A447636C4}" dt="2025-04-16T15:03:25.524" v="0" actId="164"/>
          <ac:spMkLst>
            <pc:docMk/>
            <pc:sldMk cId="3312448577" sldId="256"/>
            <ac:spMk id="54" creationId="{199CC439-C91D-4F65-A714-CCF5E9150E1B}"/>
          </ac:spMkLst>
        </pc:spChg>
        <pc:spChg chg="mod">
          <ac:chgData name="Ron Meyer" userId="65e0fe92-5782-4809-b035-4f1ab31a5557" providerId="ADAL" clId="{4292AC68-CBC4-4303-A5C1-CC0A447636C4}" dt="2025-04-16T15:03:25.524" v="0" actId="164"/>
          <ac:spMkLst>
            <pc:docMk/>
            <pc:sldMk cId="3312448577" sldId="256"/>
            <ac:spMk id="55" creationId="{FD6ECE83-0C69-FCDB-FD26-D24CDFAFD6E1}"/>
          </ac:spMkLst>
        </pc:spChg>
        <pc:spChg chg="mod">
          <ac:chgData name="Ron Meyer" userId="65e0fe92-5782-4809-b035-4f1ab31a5557" providerId="ADAL" clId="{4292AC68-CBC4-4303-A5C1-CC0A447636C4}" dt="2025-04-16T15:03:25.524" v="0" actId="164"/>
          <ac:spMkLst>
            <pc:docMk/>
            <pc:sldMk cId="3312448577" sldId="256"/>
            <ac:spMk id="56" creationId="{F74A49E9-E61D-94FE-A5EF-B722C96494E1}"/>
          </ac:spMkLst>
        </pc:spChg>
        <pc:spChg chg="mod">
          <ac:chgData name="Ron Meyer" userId="65e0fe92-5782-4809-b035-4f1ab31a5557" providerId="ADAL" clId="{4292AC68-CBC4-4303-A5C1-CC0A447636C4}" dt="2025-04-16T15:03:25.524" v="0" actId="164"/>
          <ac:spMkLst>
            <pc:docMk/>
            <pc:sldMk cId="3312448577" sldId="256"/>
            <ac:spMk id="203" creationId="{F48426A5-8C5B-4B7E-B9CE-9FD380AD1E24}"/>
          </ac:spMkLst>
        </pc:spChg>
        <pc:grpChg chg="add 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2" creationId="{38B2DAEE-D5E4-AD4C-04EE-1E3887C87B94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57" creationId="{22887E11-3D9E-9C2E-2F01-0F39D184A62E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78" creationId="{FE096448-4089-B410-90DB-B3FF5FC5462A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95" creationId="{3FE8BD9F-F6E6-C4E0-C367-BF2AAD8261EF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112" creationId="{587A0556-E2FD-3D51-12C4-E37CF3F5A8E5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131" creationId="{9C3BFCD0-38EB-A99F-CEFF-AA5B52C0A28A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148" creationId="{650F3464-7D37-7244-95D7-44D27EABA3C5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165" creationId="{A975E1BF-9852-3C7E-5DFF-F6B3F9F9AD0C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184" creationId="{AF9C318A-5070-2DA5-014E-93467427F3A7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204" creationId="{8E96D527-03F6-3261-52B6-64B47CBD3757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207" creationId="{BD2C259D-D408-DCA4-8572-3CC1ED1F8E27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210" creationId="{FA349B88-AAF1-1BE6-7D3D-54E6E4742EBA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213" creationId="{89FF04A4-7071-761B-2605-C9AC9EE3E348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216" creationId="{8CC33BD9-C5F8-34EB-FA0C-1ACD1A1D97B6}"/>
          </ac:grpSpMkLst>
        </pc:grpChg>
        <pc:grpChg chg="mod">
          <ac:chgData name="Ron Meyer" userId="65e0fe92-5782-4809-b035-4f1ab31a5557" providerId="ADAL" clId="{4292AC68-CBC4-4303-A5C1-CC0A447636C4}" dt="2025-04-16T15:03:25.524" v="0" actId="164"/>
          <ac:grpSpMkLst>
            <pc:docMk/>
            <pc:sldMk cId="3312448577" sldId="256"/>
            <ac:grpSpMk id="219" creationId="{705D8DE1-707A-7975-69C9-CF0D52C27162}"/>
          </ac:grpSpMkLst>
        </pc:grpChg>
      </pc:sldChg>
    </pc:docChg>
  </pc:docChgLst>
  <pc:docChgLst>
    <pc:chgData name="Ron Meyer" userId="65e0fe92-5782-4809-b035-4f1ab31a5557" providerId="ADAL" clId="{C2898DB4-2073-4B27-A0F3-8DBF1FAC759D}"/>
    <pc:docChg chg="custSel modSld">
      <pc:chgData name="Ron Meyer" userId="65e0fe92-5782-4809-b035-4f1ab31a5557" providerId="ADAL" clId="{C2898DB4-2073-4B27-A0F3-8DBF1FAC759D}" dt="2023-07-22T09:53:26.577" v="36" actId="255"/>
      <pc:docMkLst>
        <pc:docMk/>
      </pc:docMkLst>
      <pc:sldChg chg="addSp delSp modSp mod modAnim">
        <pc:chgData name="Ron Meyer" userId="65e0fe92-5782-4809-b035-4f1ab31a5557" providerId="ADAL" clId="{C2898DB4-2073-4B27-A0F3-8DBF1FAC759D}" dt="2023-07-22T09:53:26.577" v="36" actId="255"/>
        <pc:sldMkLst>
          <pc:docMk/>
          <pc:sldMk cId="3312448577" sldId="256"/>
        </pc:sldMkLst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2" creationId="{2CAD33B2-41F4-9377-E4EA-5CFCF0017BA8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7" creationId="{D855F42E-9474-F47E-E642-C8B778E8F8F6}"/>
          </ac:spMkLst>
        </pc:spChg>
        <pc:spChg chg="del mod">
          <ac:chgData name="Ron Meyer" userId="65e0fe92-5782-4809-b035-4f1ab31a5557" providerId="ADAL" clId="{C2898DB4-2073-4B27-A0F3-8DBF1FAC759D}" dt="2023-07-22T08:45:55.351" v="20" actId="478"/>
          <ac:spMkLst>
            <pc:docMk/>
            <pc:sldMk cId="3312448577" sldId="256"/>
            <ac:spMk id="16" creationId="{39C86063-366A-3652-AD7C-E20D3131C246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25" creationId="{DC94A7D5-6589-2205-1883-B46E214FFD05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26" creationId="{D163BBAC-BE6B-4A02-C54A-B346228E7988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27" creationId="{C0FB6B22-2C9F-7D1B-93B3-446BFE41B829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28" creationId="{55DF2C4F-8DA6-EC12-9923-E5F36CD1DC88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29" creationId="{985C50E7-0B36-D226-7705-B9AA76191412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0" creationId="{F18935EA-D064-91EE-3B6B-5162D04CE467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1" creationId="{20CCA5A0-B4D5-6F79-73E9-E278196F56FD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2" creationId="{49A95CB2-F75B-8D87-8CC0-120BCF9C03AA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3" creationId="{56A95A46-ADFB-7319-0C30-1520534F77B5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4" creationId="{2710166D-4C80-BAF5-C8B0-C2040E15EE4C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5" creationId="{1FE552B9-C93B-8B70-E5EB-43DDE64FC054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6" creationId="{EFDDBA8E-77E8-CDC5-49DA-7C624E5868CC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7" creationId="{E032F344-1547-2FD8-79DE-79C226BC387C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8" creationId="{80BC72A6-0C01-8F79-3C4A-EF0B02EAD482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39" creationId="{0430D454-0E30-C160-9105-CB8D677AAD59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0" creationId="{1A46FB9B-16C0-861B-A31C-181B151220E1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1" creationId="{840A41CA-5240-9606-E29D-0BE9B6E2AB46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2" creationId="{47C10635-EDF8-C336-4FC9-37CA93BDC670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3" creationId="{995943B2-7A2E-D010-4028-B87427BBA472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4" creationId="{695FC756-1051-2069-972E-061862BA94DF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5" creationId="{96EA0100-562C-C335-75E4-6D9770B95A2D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6" creationId="{0A1D4B80-8E48-163F-951A-EFB9AE2BADF5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7" creationId="{32AA19E3-0759-523D-5D6C-3CC62B8B8E37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8" creationId="{2B601C85-64C4-5FE8-C261-BECCD105524D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49" creationId="{4CBAB048-56D5-A4C5-9529-DA91CC32F6E9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50" creationId="{F9C23BD7-3691-F24E-7154-10665B5C9CB5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51" creationId="{98E932E3-4D1B-0AF3-3F6B-FC191F8686BE}"/>
          </ac:spMkLst>
        </pc:spChg>
        <pc:spChg chg="add mod">
          <ac:chgData name="Ron Meyer" userId="65e0fe92-5782-4809-b035-4f1ab31a5557" providerId="ADAL" clId="{C2898DB4-2073-4B27-A0F3-8DBF1FAC759D}" dt="2023-07-22T08:45:45.540" v="19" actId="1037"/>
          <ac:spMkLst>
            <pc:docMk/>
            <pc:sldMk cId="3312448577" sldId="256"/>
            <ac:spMk id="52" creationId="{13861A50-AADC-062C-385B-64F602369286}"/>
          </ac:spMkLst>
        </pc:spChg>
        <pc:spChg chg="add mod">
          <ac:chgData name="Ron Meyer" userId="65e0fe92-5782-4809-b035-4f1ab31a5557" providerId="ADAL" clId="{C2898DB4-2073-4B27-A0F3-8DBF1FAC759D}" dt="2023-07-22T09:53:01.608" v="33" actId="255"/>
          <ac:spMkLst>
            <pc:docMk/>
            <pc:sldMk cId="3312448577" sldId="256"/>
            <ac:spMk id="53" creationId="{E72F8220-E0D0-5441-8B27-3949EFB49D3C}"/>
          </ac:spMkLst>
        </pc:spChg>
        <pc:spChg chg="add mod">
          <ac:chgData name="Ron Meyer" userId="65e0fe92-5782-4809-b035-4f1ab31a5557" providerId="ADAL" clId="{C2898DB4-2073-4B27-A0F3-8DBF1FAC759D}" dt="2023-07-22T09:53:08.740" v="34" actId="255"/>
          <ac:spMkLst>
            <pc:docMk/>
            <pc:sldMk cId="3312448577" sldId="256"/>
            <ac:spMk id="54" creationId="{199CC439-C91D-4F65-A714-CCF5E9150E1B}"/>
          </ac:spMkLst>
        </pc:spChg>
        <pc:spChg chg="add mod">
          <ac:chgData name="Ron Meyer" userId="65e0fe92-5782-4809-b035-4f1ab31a5557" providerId="ADAL" clId="{C2898DB4-2073-4B27-A0F3-8DBF1FAC759D}" dt="2023-07-22T09:53:16.731" v="35" actId="255"/>
          <ac:spMkLst>
            <pc:docMk/>
            <pc:sldMk cId="3312448577" sldId="256"/>
            <ac:spMk id="55" creationId="{FD6ECE83-0C69-FCDB-FD26-D24CDFAFD6E1}"/>
          </ac:spMkLst>
        </pc:spChg>
        <pc:spChg chg="add mod">
          <ac:chgData name="Ron Meyer" userId="65e0fe92-5782-4809-b035-4f1ab31a5557" providerId="ADAL" clId="{C2898DB4-2073-4B27-A0F3-8DBF1FAC759D}" dt="2023-07-22T09:53:26.577" v="36" actId="255"/>
          <ac:spMkLst>
            <pc:docMk/>
            <pc:sldMk cId="3312448577" sldId="256"/>
            <ac:spMk id="56" creationId="{F74A49E9-E61D-94FE-A5EF-B722C96494E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59" creationId="{E38F8F56-BE43-0254-0F1B-2295D359DF2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60" creationId="{050233D5-D22F-28C6-E272-AB19B253C0D5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61" creationId="{3E59DB56-F787-84CF-CFEE-9844DB3F0495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62" creationId="{98C617E4-5DEA-DA2A-736A-1776EB579BAF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63" creationId="{7FD48274-00C2-49EB-5625-FB7F08D2BD9C}"/>
          </ac:spMkLst>
        </pc:spChg>
        <pc:spChg chg="del">
          <ac:chgData name="Ron Meyer" userId="65e0fe92-5782-4809-b035-4f1ab31a5557" providerId="ADAL" clId="{C2898DB4-2073-4B27-A0F3-8DBF1FAC759D}" dt="2023-07-22T08:44:14.713" v="1" actId="478"/>
          <ac:spMkLst>
            <pc:docMk/>
            <pc:sldMk cId="3312448577" sldId="256"/>
            <ac:spMk id="64" creationId="{7B3F0442-4E6A-09C7-227B-7ABCA94CB904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67" creationId="{F6D7B8AF-0DFF-4DFE-276C-366FB20DF38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68" creationId="{898B8B61-C381-E60C-0A77-2A2E36AC5595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69" creationId="{BBC762BC-719B-3D09-67F4-B9C7D34B40AC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0" creationId="{3C3AC350-ABF6-86A9-F22D-CE5B37A2BC7D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1" creationId="{7F6B5750-A9A6-185A-A0EA-6E185D4369F5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2" creationId="{A068F729-D8B7-952D-B369-067CDE73C01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3" creationId="{DF5169A9-442E-297F-7C4C-962FD17D2BC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4" creationId="{470DB74A-B767-1074-8911-F6D26E8ACA2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5" creationId="{5810A0A5-8C71-9106-C2C9-9E713A724E6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6" creationId="{2D7D9DC8-9DFF-A007-1271-F57B943A140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7" creationId="{80A34302-CFF9-504E-D0F4-96E7FADB35E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79" creationId="{593D5FD1-C373-76D7-EB20-EDC1D278491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0" creationId="{5A143E38-A202-CE1A-3CD4-8529D90F78A3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1" creationId="{42F7063B-0772-A06B-B6AF-431CE7BF2C4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2" creationId="{B8D210A5-5103-E962-E4F2-D6E8D89810D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3" creationId="{791FA573-ED07-9B6E-4D13-0CFEE7FDC0E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4" creationId="{701F308C-3D66-A352-F92F-38CB47D55EFF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5" creationId="{380443AE-9446-2AF7-D93A-B661533A46DC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6" creationId="{A07C8699-BCFD-C236-29AA-F1AE23F7C19D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7" creationId="{ACD21E0E-8FEC-7C9A-5293-8DCAA226EE7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8" creationId="{7C8CD013-8EDA-D587-6D80-F4AC3910AE7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89" creationId="{9633E5B7-700F-FF2E-2023-8CCE34872C8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0" creationId="{60574964-2BEB-4FC7-A608-A811372B374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1" creationId="{833AA8B0-E8E9-8C08-1AB8-2153F00699D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2" creationId="{6DA7F967-1AF4-2D80-8959-9297A560F74B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3" creationId="{8D2F4B7C-76AF-E29D-A6ED-65021DFA8B3F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4" creationId="{BE75785C-5628-9787-D1FF-113A003DDCCC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6" creationId="{F73AE4C5-43F7-9633-1507-7EF5A55462E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7" creationId="{7C0C34E3-43DF-E0EE-19A9-E9C1FB85F49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8" creationId="{02E5FE7D-2F28-2B76-EDAE-2E83DF06B06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99" creationId="{6C39AC1F-F6E9-649F-683B-585F15EECECD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0" creationId="{F597BA66-5567-4795-4D2C-D311997F220D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1" creationId="{629CB1EF-45B3-EB49-1876-08AA175EBAD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2" creationId="{F955C525-CCFC-F4D0-751B-C98A4412E28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3" creationId="{04900A99-03FD-19E8-98E2-928A060C0BE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4" creationId="{55CE3CFB-3C09-6B9C-1083-5063E9C33705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5" creationId="{21CB6629-ADD3-53A2-7FBD-89F82066170C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6" creationId="{ED3ED6BA-3AEE-F412-B87D-FE59B0E2563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7" creationId="{3ED9CFC2-C936-0FB2-89E0-31F8FA3F2A6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8" creationId="{E5E3C9CA-51D5-46FA-0689-D29A978EBF2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09" creationId="{5DDA72B8-88DE-3EE1-1551-35668BE1B34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10" creationId="{D4D7DD43-E66F-9533-279C-5A597CB10F5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11" creationId="{B381E03E-413D-4759-A089-BC8FA2104A8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14" creationId="{261C2D0A-F7B0-A5C8-5E74-9837E0AC97F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15" creationId="{3826F49D-DF2A-1876-465D-EFF5626E72FF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16" creationId="{B9DBE091-0AAB-0939-B9F7-3392BDCCA7B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17" creationId="{E89FCFF1-1446-9AE5-1589-0C12572B8974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0" creationId="{3CEBAA06-0311-3D60-1509-CAB115676D2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1" creationId="{0D6A854B-A5D8-DD24-D2D9-70E556CE689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2" creationId="{FB615D82-9717-88C0-A574-FE6A61179FF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3" creationId="{8E7E5B17-072F-59A0-9E4B-5D7FB5C4CDA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4" creationId="{CD7F68AE-631F-429C-A2C5-98CA74D7F71C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5" creationId="{A2FB4233-A3FC-3102-C126-640C3F4B1353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6" creationId="{74A63B3E-0DFD-40F4-0410-A2B3F290E075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7" creationId="{F15C4469-4634-7CA9-A883-3EDED3D80845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8" creationId="{D1A91785-4777-6FCE-CEA2-9AA372F77F89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29" creationId="{2F4BBD80-8654-471D-F048-F75CDF1EC55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0" creationId="{C4983EDA-F207-67B8-E222-DB589148072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2" creationId="{981A0056-56D0-659A-83FE-808D5FD28C8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3" creationId="{63AF59F9-299A-B3F1-9EAD-9E2DBC0E06F5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4" creationId="{75D01428-76DC-550A-E411-F4D95C6CAB89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5" creationId="{AA87DCC9-D0F3-B02F-B9BD-B1C41EAA05C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6" creationId="{93FBACF2-D7A3-D164-9E1F-AEA5C411FA43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7" creationId="{38A8E8AF-965E-4B58-E752-B4F1E49BDA7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8" creationId="{8026F644-5D70-1117-B3D2-DE44BB9DCC54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39" creationId="{381AA555-A5CE-2C59-D8A4-05B87B5B624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0" creationId="{0A59254E-35C4-605E-1D7B-B6C88124570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1" creationId="{989AC227-F309-B289-AE90-87B4BA5F643C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2" creationId="{317E5E72-B9FC-6E47-3146-DA5A05D535D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3" creationId="{971E1F86-A78D-F619-4703-D7D3D352651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4" creationId="{AEA840B3-1EE5-AEDD-86DE-5A27BF0AC12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5" creationId="{F0FD2831-8CCA-1F33-52CB-CB0651520513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6" creationId="{A71BC77C-BB52-E7AF-0F8C-38A359215609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7" creationId="{44731D70-2A96-FB0F-3636-BAEC5AB326C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49" creationId="{99083842-054A-BF62-8AE8-8A770D029439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0" creationId="{64DFD9BE-84F3-0985-0144-6422EA6B7BB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1" creationId="{49B9348B-0894-F819-0445-A8C3E18D4FF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2" creationId="{D3C783CB-3BF9-A150-0C58-9FA74573311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3" creationId="{7FEC0D45-008A-2B04-85D3-28BA5E10F55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4" creationId="{9D5C1448-68C1-65A2-5AB8-A40BB3DC66B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5" creationId="{A5F68E7E-84EB-5DCF-52AB-7025804DE33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6" creationId="{DE6D2DF4-83E3-606C-2EBF-FE70B1E5DFE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7" creationId="{43026743-17E3-3AF6-AE7C-6E92780624E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8" creationId="{C00FD30A-7EB5-5214-93AC-EAF601152EE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59" creationId="{3DD3DB7B-C67E-AE07-CAC6-406C6ECCDCD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60" creationId="{BBA66B5F-F348-CA62-6DB7-D0E967E744B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61" creationId="{87CE0E61-3980-2666-CA62-148B111BF8A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62" creationId="{C1C47BA3-E180-3DA3-58ED-3709E7233FD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63" creationId="{B31F5198-CA84-1F1C-F555-BDF9F9C3B0EC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64" creationId="{BDB16D64-0C36-6DF3-9566-4CD6AADB2A7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67" creationId="{D95DC5AA-F855-93CB-6D79-D1AA7331DE5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68" creationId="{A6E21CFF-6341-ED47-E5E1-08329B669CA5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69" creationId="{D4B68021-ABC3-D4F5-A059-611317B8A8A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70" creationId="{86A8AC16-CDBF-7A06-4D02-8EA100ADE07D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73" creationId="{76CE2D2A-FEE4-E53B-49CD-18F25A83BE99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74" creationId="{C7E70984-83EC-EE88-D429-E5A2DF419DA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75" creationId="{CEA7316D-C662-7D42-E205-5DE1AE1FEC9B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76" creationId="{CE2A7E3D-F626-313B-EAE4-D2951ED293FB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77" creationId="{1DEE0735-990F-C68F-03EC-248A0D3C765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78" creationId="{3D4948F8-FE2D-4ACB-3F2B-154A57842A89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79" creationId="{14D83FF2-6451-E6FC-B711-988004D7F2F2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80" creationId="{1F5E7413-55FC-1B87-55F2-3247DCFCDA5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81" creationId="{BAA6009D-5641-4B2F-98E4-D32E0368902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82" creationId="{DF94CD72-4C40-0BC8-4CF5-977BE0EAFC6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83" creationId="{EED3F919-0301-62A5-3B46-10D8BAF98834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86" creationId="{51896FC3-D593-39D1-E29D-3EECE133C32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87" creationId="{B9E2CF10-BA76-732A-47C2-8D42B0BBBFAD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88" creationId="{E716B5C8-7E71-7A1F-CC5A-C20F29903504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89" creationId="{C4F6C4D3-B316-BE82-A6DC-BDC5A805A630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92" creationId="{9DE62EE6-C582-899F-7F56-A8DC42B5D03E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93" creationId="{39932DC6-FDB7-2588-73E3-5034D91D076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94" creationId="{E5E7DF11-39B9-AD1E-ADEF-6BBEFBF6B89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95" creationId="{160B93D6-7217-0F6A-01CE-679A0C4E4037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96" creationId="{FB516129-C475-6AF4-C6F3-6A63539999FC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97" creationId="{D9681D20-C3A9-57A2-BD94-374A4BAC5BB6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98" creationId="{F096DE00-481A-1982-D571-B3F43D01FED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199" creationId="{E82C1B34-EC50-D6F6-17ED-884811FB6C3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00" creationId="{319CCF30-7F43-9E8D-6CC0-8B9C55DE66B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01" creationId="{782D0202-FE0E-9FB4-8EBB-C025731A5159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02" creationId="{FAB693DA-AAA0-920B-D8FE-38DDF57D475D}"/>
          </ac:spMkLst>
        </pc:spChg>
        <pc:spChg chg="add mod">
          <ac:chgData name="Ron Meyer" userId="65e0fe92-5782-4809-b035-4f1ab31a5557" providerId="ADAL" clId="{C2898DB4-2073-4B27-A0F3-8DBF1FAC759D}" dt="2023-07-22T08:45:45.540" v="19" actId="1037"/>
          <ac:spMkLst>
            <pc:docMk/>
            <pc:sldMk cId="3312448577" sldId="256"/>
            <ac:spMk id="203" creationId="{F48426A5-8C5B-4B7E-B9CE-9FD380AD1E24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05" creationId="{DC5A00DC-7BEA-19E2-9449-0CA980F7D3F9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06" creationId="{1221D196-DA66-3556-FF2A-EAC68351E9F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08" creationId="{65703241-0A9C-34F6-7CEA-79400CDCA491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09" creationId="{9BB996CB-B3A3-16FF-BADD-AFEC29B628F3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11" creationId="{CDE45343-4BCE-A73B-9627-59275CBC10ED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12" creationId="{8764B9EB-8B65-1974-A1EC-F572ACA0ACD3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14" creationId="{B610179F-FCF8-35E9-E132-A726CE5ABA78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15" creationId="{1736321A-9759-7ED3-8D07-2D9E7FCEDC34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17" creationId="{E6ED9135-7006-7B43-9AA5-372B2981DE06}"/>
          </ac:spMkLst>
        </pc:spChg>
        <pc:spChg chg="mod">
          <ac:chgData name="Ron Meyer" userId="65e0fe92-5782-4809-b035-4f1ab31a5557" providerId="ADAL" clId="{C2898DB4-2073-4B27-A0F3-8DBF1FAC759D}" dt="2023-07-22T09:52:32.669" v="32" actId="20577"/>
          <ac:spMkLst>
            <pc:docMk/>
            <pc:sldMk cId="3312448577" sldId="256"/>
            <ac:spMk id="218" creationId="{1CE849BD-CB4B-AC1B-F1C0-B86F7C68A9FA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20" creationId="{DB5916D0-C09A-132F-F2C0-F0135D96EA8D}"/>
          </ac:spMkLst>
        </pc:spChg>
        <pc:spChg chg="mod">
          <ac:chgData name="Ron Meyer" userId="65e0fe92-5782-4809-b035-4f1ab31a5557" providerId="ADAL" clId="{C2898DB4-2073-4B27-A0F3-8DBF1FAC759D}" dt="2023-07-22T08:45:07.726" v="2"/>
          <ac:spMkLst>
            <pc:docMk/>
            <pc:sldMk cId="3312448577" sldId="256"/>
            <ac:spMk id="221" creationId="{26DA49F2-553C-494F-267C-1AABE9C348EA}"/>
          </ac:spMkLst>
        </pc:spChg>
        <pc:grpChg chg="del">
          <ac:chgData name="Ron Meyer" userId="65e0fe92-5782-4809-b035-4f1ab31a5557" providerId="ADAL" clId="{C2898DB4-2073-4B27-A0F3-8DBF1FAC759D}" dt="2023-07-22T08:44:14.713" v="1" actId="478"/>
          <ac:grpSpMkLst>
            <pc:docMk/>
            <pc:sldMk cId="3312448577" sldId="256"/>
            <ac:grpSpMk id="3" creationId="{BEB916D7-28D1-9AF7-EF6C-7FF811348501}"/>
          </ac:grpSpMkLst>
        </pc:grpChg>
        <pc:grpChg chg="del">
          <ac:chgData name="Ron Meyer" userId="65e0fe92-5782-4809-b035-4f1ab31a5557" providerId="ADAL" clId="{C2898DB4-2073-4B27-A0F3-8DBF1FAC759D}" dt="2023-07-22T08:44:14.713" v="1" actId="478"/>
          <ac:grpSpMkLst>
            <pc:docMk/>
            <pc:sldMk cId="3312448577" sldId="256"/>
            <ac:grpSpMk id="8" creationId="{3153E478-E82F-CA17-E931-F4D2FAF27536}"/>
          </ac:grpSpMkLst>
        </pc:grpChg>
        <pc:grpChg chg="del">
          <ac:chgData name="Ron Meyer" userId="65e0fe92-5782-4809-b035-4f1ab31a5557" providerId="ADAL" clId="{C2898DB4-2073-4B27-A0F3-8DBF1FAC759D}" dt="2023-07-22T08:44:14.713" v="1" actId="478"/>
          <ac:grpSpMkLst>
            <pc:docMk/>
            <pc:sldMk cId="3312448577" sldId="256"/>
            <ac:grpSpMk id="12" creationId="{C73AB4CE-4C15-01FC-9C30-E2D33EC69771}"/>
          </ac:grpSpMkLst>
        </pc:grpChg>
        <pc:grpChg chg="del">
          <ac:chgData name="Ron Meyer" userId="65e0fe92-5782-4809-b035-4f1ab31a5557" providerId="ADAL" clId="{C2898DB4-2073-4B27-A0F3-8DBF1FAC759D}" dt="2023-07-22T08:44:14.713" v="1" actId="478"/>
          <ac:grpSpMkLst>
            <pc:docMk/>
            <pc:sldMk cId="3312448577" sldId="256"/>
            <ac:grpSpMk id="17" creationId="{3A79CE18-A659-052A-3442-928536AF67AF}"/>
          </ac:grpSpMkLst>
        </pc:grpChg>
        <pc:grpChg chg="del">
          <ac:chgData name="Ron Meyer" userId="65e0fe92-5782-4809-b035-4f1ab31a5557" providerId="ADAL" clId="{C2898DB4-2073-4B27-A0F3-8DBF1FAC759D}" dt="2023-07-22T08:44:14.713" v="1" actId="478"/>
          <ac:grpSpMkLst>
            <pc:docMk/>
            <pc:sldMk cId="3312448577" sldId="256"/>
            <ac:grpSpMk id="21" creationId="{4A5D9F31-F949-641E-F4C2-16D97CD8E5CC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57" creationId="{22887E11-3D9E-9C2E-2F01-0F39D184A62E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58" creationId="{64D219D2-CDAB-F78C-55EF-C5CF58BF8032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65" creationId="{8EEE189E-5F07-1A73-73B4-D0E22937DFB9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66" creationId="{42446AC1-9979-52E9-A866-EB49B6C80D46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78" creationId="{FE096448-4089-B410-90DB-B3FF5FC5462A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95" creationId="{3FE8BD9F-F6E6-C4E0-C367-BF2AAD8261EF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112" creationId="{587A0556-E2FD-3D51-12C4-E37CF3F5A8E5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13" creationId="{B703ADF8-777C-69AC-680E-2C79A71AB760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18" creationId="{2B9A34F1-CB7E-6C41-2AA7-DEA7DBC579B8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19" creationId="{50DF1078-2DD7-0062-4706-78390B8DC8DF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131" creationId="{9C3BFCD0-38EB-A99F-CEFF-AA5B52C0A28A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148" creationId="{650F3464-7D37-7244-95D7-44D27EABA3C5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165" creationId="{A975E1BF-9852-3C7E-5DFF-F6B3F9F9AD0C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66" creationId="{E4A0CA7C-F5D9-C1F9-3B6B-8E2F2670774A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71" creationId="{11980F68-45D7-BA8F-1471-13A39C2D794D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72" creationId="{D36B6998-C718-A8BB-C936-1B7E6FC35C71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184" creationId="{AF9C318A-5070-2DA5-014E-93467427F3A7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85" creationId="{A787AF11-D2AB-4F2B-86D3-FB7E0B277330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90" creationId="{E07FF1B0-3BE8-862B-2B6D-74ED712D5C9B}"/>
          </ac:grpSpMkLst>
        </pc:grpChg>
        <pc:grpChg chg="mod">
          <ac:chgData name="Ron Meyer" userId="65e0fe92-5782-4809-b035-4f1ab31a5557" providerId="ADAL" clId="{C2898DB4-2073-4B27-A0F3-8DBF1FAC759D}" dt="2023-07-22T08:45:07.726" v="2"/>
          <ac:grpSpMkLst>
            <pc:docMk/>
            <pc:sldMk cId="3312448577" sldId="256"/>
            <ac:grpSpMk id="191" creationId="{56EF728C-025F-B61C-9F90-F4396BFEA13B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204" creationId="{8E96D527-03F6-3261-52B6-64B47CBD3757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207" creationId="{BD2C259D-D408-DCA4-8572-3CC1ED1F8E27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210" creationId="{FA349B88-AAF1-1BE6-7D3D-54E6E4742EBA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213" creationId="{89FF04A4-7071-761B-2605-C9AC9EE3E348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216" creationId="{8CC33BD9-C5F8-34EB-FA0C-1ACD1A1D97B6}"/>
          </ac:grpSpMkLst>
        </pc:grpChg>
        <pc:grpChg chg="add mod">
          <ac:chgData name="Ron Meyer" userId="65e0fe92-5782-4809-b035-4f1ab31a5557" providerId="ADAL" clId="{C2898DB4-2073-4B27-A0F3-8DBF1FAC759D}" dt="2023-07-22T08:45:45.540" v="19" actId="1037"/>
          <ac:grpSpMkLst>
            <pc:docMk/>
            <pc:sldMk cId="3312448577" sldId="256"/>
            <ac:grpSpMk id="219" creationId="{705D8DE1-707A-7975-69C9-CF0D52C27162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83" y="830601"/>
            <a:ext cx="6642497" cy="1766935"/>
          </a:xfrm>
        </p:spPr>
        <p:txBody>
          <a:bodyPr anchor="b"/>
          <a:lstStyle>
            <a:lvl1pPr algn="ctr"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83" y="2665675"/>
            <a:ext cx="6642497" cy="1225341"/>
          </a:xfrm>
        </p:spPr>
        <p:txBody>
          <a:bodyPr/>
          <a:lstStyle>
            <a:lvl1pPr marL="0" indent="0" algn="ctr">
              <a:buNone/>
              <a:defRPr sz="1743"/>
            </a:lvl1pPr>
            <a:lvl2pPr marL="332110" indent="0" algn="ctr">
              <a:buNone/>
              <a:defRPr sz="1453"/>
            </a:lvl2pPr>
            <a:lvl3pPr marL="664220" indent="0" algn="ctr">
              <a:buNone/>
              <a:defRPr sz="1308"/>
            </a:lvl3pPr>
            <a:lvl4pPr marL="996330" indent="0" algn="ctr">
              <a:buNone/>
              <a:defRPr sz="1162"/>
            </a:lvl4pPr>
            <a:lvl5pPr marL="1328440" indent="0" algn="ctr">
              <a:buNone/>
              <a:defRPr sz="1162"/>
            </a:lvl5pPr>
            <a:lvl6pPr marL="1660550" indent="0" algn="ctr">
              <a:buNone/>
              <a:defRPr sz="1162"/>
            </a:lvl6pPr>
            <a:lvl7pPr marL="1992660" indent="0" algn="ctr">
              <a:buNone/>
              <a:defRPr sz="1162"/>
            </a:lvl7pPr>
            <a:lvl8pPr marL="2324771" indent="0" algn="ctr">
              <a:buNone/>
              <a:defRPr sz="1162"/>
            </a:lvl8pPr>
            <a:lvl9pPr marL="2656881" indent="0" algn="ctr">
              <a:buNone/>
              <a:defRPr sz="11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74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601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8049" y="270209"/>
            <a:ext cx="1909718" cy="43010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895" y="270209"/>
            <a:ext cx="5618446" cy="43010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5015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103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83" y="1265286"/>
            <a:ext cx="7638872" cy="2111158"/>
          </a:xfrm>
        </p:spPr>
        <p:txBody>
          <a:bodyPr anchor="b"/>
          <a:lstStyle>
            <a:lvl1pPr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283" y="3396416"/>
            <a:ext cx="7638872" cy="1110208"/>
          </a:xfrm>
        </p:spPr>
        <p:txBody>
          <a:bodyPr/>
          <a:lstStyle>
            <a:lvl1pPr marL="0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1pPr>
            <a:lvl2pPr marL="33211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2pPr>
            <a:lvl3pPr marL="664220" indent="0">
              <a:buNone/>
              <a:defRPr sz="1308">
                <a:solidFill>
                  <a:schemeClr val="tx1">
                    <a:tint val="75000"/>
                  </a:schemeClr>
                </a:solidFill>
              </a:defRPr>
            </a:lvl3pPr>
            <a:lvl4pPr marL="99633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844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6055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266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477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688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4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895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3686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858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49" y="270210"/>
            <a:ext cx="7638872" cy="980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050" y="1244139"/>
            <a:ext cx="3746783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50" y="1853872"/>
            <a:ext cx="3746783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3686" y="1244139"/>
            <a:ext cx="3765235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3686" y="1853872"/>
            <a:ext cx="3765235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524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80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926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235" y="730741"/>
            <a:ext cx="4483686" cy="3606708"/>
          </a:xfrm>
        </p:spPr>
        <p:txBody>
          <a:bodyPr/>
          <a:lstStyle>
            <a:lvl1pPr>
              <a:defRPr sz="2324"/>
            </a:lvl1pPr>
            <a:lvl2pPr>
              <a:defRPr sz="2034"/>
            </a:lvl2pPr>
            <a:lvl3pPr>
              <a:defRPr sz="1743"/>
            </a:lvl3pPr>
            <a:lvl4pPr>
              <a:defRPr sz="1453"/>
            </a:lvl4pPr>
            <a:lvl5pPr>
              <a:defRPr sz="1453"/>
            </a:lvl5pPr>
            <a:lvl6pPr>
              <a:defRPr sz="1453"/>
            </a:lvl6pPr>
            <a:lvl7pPr>
              <a:defRPr sz="1453"/>
            </a:lvl7pPr>
            <a:lvl8pPr>
              <a:defRPr sz="1453"/>
            </a:lvl8pPr>
            <a:lvl9pPr>
              <a:defRPr sz="1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6943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235" y="730741"/>
            <a:ext cx="4483686" cy="3606708"/>
          </a:xfrm>
        </p:spPr>
        <p:txBody>
          <a:bodyPr anchor="t"/>
          <a:lstStyle>
            <a:lvl1pPr marL="0" indent="0">
              <a:buNone/>
              <a:defRPr sz="2324"/>
            </a:lvl1pPr>
            <a:lvl2pPr marL="332110" indent="0">
              <a:buNone/>
              <a:defRPr sz="2034"/>
            </a:lvl2pPr>
            <a:lvl3pPr marL="664220" indent="0">
              <a:buNone/>
              <a:defRPr sz="1743"/>
            </a:lvl3pPr>
            <a:lvl4pPr marL="996330" indent="0">
              <a:buNone/>
              <a:defRPr sz="1453"/>
            </a:lvl4pPr>
            <a:lvl5pPr marL="1328440" indent="0">
              <a:buNone/>
              <a:defRPr sz="1453"/>
            </a:lvl5pPr>
            <a:lvl6pPr marL="1660550" indent="0">
              <a:buNone/>
              <a:defRPr sz="1453"/>
            </a:lvl6pPr>
            <a:lvl7pPr marL="1992660" indent="0">
              <a:buNone/>
              <a:defRPr sz="1453"/>
            </a:lvl7pPr>
            <a:lvl8pPr marL="2324771" indent="0">
              <a:buNone/>
              <a:defRPr sz="1453"/>
            </a:lvl8pPr>
            <a:lvl9pPr marL="2656881" indent="0">
              <a:buNone/>
              <a:defRPr sz="14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5117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896" y="270210"/>
            <a:ext cx="7638872" cy="980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96" y="1351047"/>
            <a:ext cx="7638872" cy="3220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896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70" y="4703994"/>
            <a:ext cx="2989124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5018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654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64220" rtl="0" eaLnBrk="1" latinLnBrk="0" hangingPunct="1">
        <a:lnSpc>
          <a:spcPct val="90000"/>
        </a:lnSpc>
        <a:spcBef>
          <a:spcPct val="0"/>
        </a:spcBef>
        <a:buNone/>
        <a:defRPr sz="3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055" indent="-166055" algn="l" defTabSz="664220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4" kern="1200">
          <a:solidFill>
            <a:schemeClr val="tx1"/>
          </a:solidFill>
          <a:latin typeface="+mn-lt"/>
          <a:ea typeface="+mn-ea"/>
          <a:cs typeface="+mn-cs"/>
        </a:defRPr>
      </a:lvl1pPr>
      <a:lvl2pPr marL="49816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2pPr>
      <a:lvl3pPr marL="83027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6238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49449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82660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215871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49082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1pPr>
      <a:lvl2pPr marL="33211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2pPr>
      <a:lvl3pPr marL="66422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3pPr>
      <a:lvl4pPr marL="99633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32844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66055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199266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32477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65688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8B2DAEE-D5E4-AD4C-04EE-1E3887C87B94}"/>
              </a:ext>
            </a:extLst>
          </p:cNvPr>
          <p:cNvGrpSpPr/>
          <p:nvPr/>
        </p:nvGrpSpPr>
        <p:grpSpPr>
          <a:xfrm>
            <a:off x="7778" y="48489"/>
            <a:ext cx="8828104" cy="4974223"/>
            <a:chOff x="7778" y="48489"/>
            <a:chExt cx="8828104" cy="4974223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3861A50-AADC-062C-385B-64F602369286}"/>
                </a:ext>
              </a:extLst>
            </p:cNvPr>
            <p:cNvSpPr/>
            <p:nvPr/>
          </p:nvSpPr>
          <p:spPr bwMode="auto">
            <a:xfrm>
              <a:off x="1455730" y="48489"/>
              <a:ext cx="6012000" cy="639666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High Status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Elevated standing compared to others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72F8220-E0D0-5441-8B27-3949EFB49D3C}"/>
                </a:ext>
              </a:extLst>
            </p:cNvPr>
            <p:cNvSpPr/>
            <p:nvPr/>
          </p:nvSpPr>
          <p:spPr bwMode="auto">
            <a:xfrm>
              <a:off x="7778" y="4302712"/>
              <a:ext cx="2304000" cy="720000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Achievement Status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Being seen as successful</a:t>
              </a:r>
              <a:endParaRPr kumimoji="0" lang="en-NL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99CC439-C91D-4F65-A714-CCF5E9150E1B}"/>
                </a:ext>
              </a:extLst>
            </p:cNvPr>
            <p:cNvSpPr/>
            <p:nvPr/>
          </p:nvSpPr>
          <p:spPr bwMode="auto">
            <a:xfrm>
              <a:off x="2182479" y="4302712"/>
              <a:ext cx="2304000" cy="720000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Virtue Status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Being seen as morally good</a:t>
              </a:r>
              <a:endParaRPr kumimoji="0" lang="en-NL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D6ECE83-0C69-FCDB-FD26-D24CDFAFD6E1}"/>
                </a:ext>
              </a:extLst>
            </p:cNvPr>
            <p:cNvSpPr/>
            <p:nvPr/>
          </p:nvSpPr>
          <p:spPr bwMode="auto">
            <a:xfrm>
              <a:off x="4357180" y="4302712"/>
              <a:ext cx="2304000" cy="720000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Affiliation Status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Being seen as in-group</a:t>
              </a:r>
              <a:endParaRPr kumimoji="0" lang="en-NL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74A49E9-E61D-94FE-A5EF-B722C96494E1}"/>
                </a:ext>
              </a:extLst>
            </p:cNvPr>
            <p:cNvSpPr/>
            <p:nvPr/>
          </p:nvSpPr>
          <p:spPr bwMode="auto">
            <a:xfrm>
              <a:off x="6531882" y="4302712"/>
              <a:ext cx="2304000" cy="720000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Power Status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Being seen as powerful</a:t>
              </a:r>
              <a:endParaRPr kumimoji="0" lang="en-NL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22887E11-3D9E-9C2E-2F01-0F39D184A62E}"/>
                </a:ext>
              </a:extLst>
            </p:cNvPr>
            <p:cNvGrpSpPr/>
            <p:nvPr/>
          </p:nvGrpSpPr>
          <p:grpSpPr>
            <a:xfrm rot="915156">
              <a:off x="1693764" y="291536"/>
              <a:ext cx="573968" cy="4148012"/>
              <a:chOff x="918000" y="1638316"/>
              <a:chExt cx="573968" cy="4284090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64D219D2-CDAB-F78C-55EF-C5CF58BF8032}"/>
                  </a:ext>
                </a:extLst>
              </p:cNvPr>
              <p:cNvGrpSpPr/>
              <p:nvPr/>
            </p:nvGrpSpPr>
            <p:grpSpPr>
              <a:xfrm>
                <a:off x="969869" y="2166920"/>
                <a:ext cx="522099" cy="3755486"/>
                <a:chOff x="935594" y="1845972"/>
                <a:chExt cx="522099" cy="4561103"/>
              </a:xfrm>
            </p:grpSpPr>
            <p:sp>
              <p:nvSpPr>
                <p:cNvPr id="74" name="Double Wave 73">
                  <a:extLst>
                    <a:ext uri="{FF2B5EF4-FFF2-40B4-BE49-F238E27FC236}">
                      <a16:creationId xmlns:a16="http://schemas.microsoft.com/office/drawing/2014/main" id="{470DB74A-B767-1074-8911-F6D26E8ACA21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2269924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5" name="Double Wave 74">
                  <a:extLst>
                    <a:ext uri="{FF2B5EF4-FFF2-40B4-BE49-F238E27FC236}">
                      <a16:creationId xmlns:a16="http://schemas.microsoft.com/office/drawing/2014/main" id="{5810A0A5-8C71-9106-C2C9-9E713A724E66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3639927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6" name="Double Wave 75">
                  <a:extLst>
                    <a:ext uri="{FF2B5EF4-FFF2-40B4-BE49-F238E27FC236}">
                      <a16:creationId xmlns:a16="http://schemas.microsoft.com/office/drawing/2014/main" id="{2D7D9DC8-9DFF-A007-1271-F57B943A1406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5005065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80A34302-CFF9-504E-D0F4-96E7FADB35E1}"/>
                    </a:ext>
                  </a:extLst>
                </p:cNvPr>
                <p:cNvSpPr/>
                <p:nvPr/>
              </p:nvSpPr>
              <p:spPr bwMode="auto">
                <a:xfrm rot="19639874">
                  <a:off x="989612" y="5765551"/>
                  <a:ext cx="432000" cy="641524"/>
                </a:xfrm>
                <a:prstGeom prst="ellipse">
                  <a:avLst/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E38F8F56-BE43-0254-0F1B-2295D359DF2E}"/>
                  </a:ext>
                </a:extLst>
              </p:cNvPr>
              <p:cNvSpPr/>
              <p:nvPr/>
            </p:nvSpPr>
            <p:spPr bwMode="auto">
              <a:xfrm rot="19677772">
                <a:off x="918000" y="1638316"/>
                <a:ext cx="360000" cy="679296"/>
              </a:xfrm>
              <a:prstGeom prst="triangle">
                <a:avLst>
                  <a:gd name="adj" fmla="val 51874"/>
                </a:avLst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050233D5-D22F-28C6-E272-AB19B253C0D5}"/>
                  </a:ext>
                </a:extLst>
              </p:cNvPr>
              <p:cNvSpPr/>
              <p:nvPr/>
            </p:nvSpPr>
            <p:spPr bwMode="auto">
              <a:xfrm rot="20580000">
                <a:off x="1008000" y="2093079"/>
                <a:ext cx="51078" cy="1800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E59DB56-F787-84CF-CFEE-9844DB3F0495}"/>
                  </a:ext>
                </a:extLst>
              </p:cNvPr>
              <p:cNvSpPr/>
              <p:nvPr/>
            </p:nvSpPr>
            <p:spPr bwMode="auto">
              <a:xfrm rot="13380000" flipH="1">
                <a:off x="1222257" y="2098800"/>
                <a:ext cx="107780" cy="344045"/>
              </a:xfrm>
              <a:prstGeom prst="rect">
                <a:avLst/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7FD48274-00C2-49EB-5625-FB7F08D2BD9C}"/>
                  </a:ext>
                </a:extLst>
              </p:cNvPr>
              <p:cNvSpPr/>
              <p:nvPr/>
            </p:nvSpPr>
            <p:spPr bwMode="auto">
              <a:xfrm rot="10592212" flipH="1">
                <a:off x="1102133" y="2253971"/>
                <a:ext cx="107780" cy="111019"/>
              </a:xfrm>
              <a:prstGeom prst="rect">
                <a:avLst/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8EEE189E-5F07-1A73-73B4-D0E22937DFB9}"/>
                  </a:ext>
                </a:extLst>
              </p:cNvPr>
              <p:cNvGrpSpPr/>
              <p:nvPr/>
            </p:nvGrpSpPr>
            <p:grpSpPr>
              <a:xfrm>
                <a:off x="1011600" y="3259155"/>
                <a:ext cx="419899" cy="102918"/>
                <a:chOff x="1011600" y="3259155"/>
                <a:chExt cx="419899" cy="102918"/>
              </a:xfrm>
            </p:grpSpPr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7F6B5750-A9A6-185A-A0EA-6E185D4369F5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A068F729-D8B7-952D-B369-067CDE73C017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DF5169A9-442E-297F-7C4C-962FD17D2BC2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42446AC1-9979-52E9-A866-EB49B6C80D46}"/>
                  </a:ext>
                </a:extLst>
              </p:cNvPr>
              <p:cNvGrpSpPr/>
              <p:nvPr/>
            </p:nvGrpSpPr>
            <p:grpSpPr>
              <a:xfrm>
                <a:off x="997200" y="4370400"/>
                <a:ext cx="419899" cy="102918"/>
                <a:chOff x="1011600" y="3259155"/>
                <a:chExt cx="419899" cy="102918"/>
              </a:xfrm>
            </p:grpSpPr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898B8B61-C381-E60C-0A77-2A2E36AC5595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BC762BC-719B-3D09-67F4-B9C7D34B40AC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3C3AC350-ABF6-86A9-F22D-CE5B37A2BC7D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6D7B8AF-0DFF-4DFE-276C-366FB20DF388}"/>
                  </a:ext>
                </a:extLst>
              </p:cNvPr>
              <p:cNvSpPr/>
              <p:nvPr/>
            </p:nvSpPr>
            <p:spPr bwMode="auto">
              <a:xfrm rot="14665907">
                <a:off x="1077184" y="5328906"/>
                <a:ext cx="227124" cy="334800"/>
              </a:xfrm>
              <a:prstGeom prst="rect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FE096448-4089-B410-90DB-B3FF5FC5462A}"/>
                </a:ext>
              </a:extLst>
            </p:cNvPr>
            <p:cNvGrpSpPr/>
            <p:nvPr/>
          </p:nvGrpSpPr>
          <p:grpSpPr>
            <a:xfrm rot="1015107">
              <a:off x="1039465" y="298052"/>
              <a:ext cx="434071" cy="4247472"/>
              <a:chOff x="537529" y="1772816"/>
              <a:chExt cx="434071" cy="4176000"/>
            </a:xfrm>
            <a:solidFill>
              <a:srgbClr val="002A7E">
                <a:lumMod val="20000"/>
                <a:lumOff val="80000"/>
              </a:srgbClr>
            </a:solidFill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593D5FD1-C373-76D7-EB20-EDC1D2784910}"/>
                  </a:ext>
                </a:extLst>
              </p:cNvPr>
              <p:cNvSpPr/>
              <p:nvPr/>
            </p:nvSpPr>
            <p:spPr bwMode="auto">
              <a:xfrm>
                <a:off x="899600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A143E38-A202-CE1A-3CD4-8529D90F78A3}"/>
                  </a:ext>
                </a:extLst>
              </p:cNvPr>
              <p:cNvSpPr/>
              <p:nvPr/>
            </p:nvSpPr>
            <p:spPr bwMode="auto">
              <a:xfrm>
                <a:off x="537529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42F7063B-0772-A06B-B6AF-431CE7BF2C41}"/>
                  </a:ext>
                </a:extLst>
              </p:cNvPr>
              <p:cNvSpPr/>
              <p:nvPr/>
            </p:nvSpPr>
            <p:spPr bwMode="auto">
              <a:xfrm rot="5400000">
                <a:off x="725929" y="177283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B8D210A5-5103-E962-E4F2-D6E8D89810D8}"/>
                  </a:ext>
                </a:extLst>
              </p:cNvPr>
              <p:cNvSpPr/>
              <p:nvPr/>
            </p:nvSpPr>
            <p:spPr bwMode="auto">
              <a:xfrm rot="5400000">
                <a:off x="725929" y="206640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791FA573-ED07-9B6E-4D13-0CFEE7FDC0E0}"/>
                  </a:ext>
                </a:extLst>
              </p:cNvPr>
              <p:cNvSpPr/>
              <p:nvPr/>
            </p:nvSpPr>
            <p:spPr bwMode="auto">
              <a:xfrm rot="5400000">
                <a:off x="725929" y="235997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701F308C-3D66-A352-F92F-38CB47D55EFF}"/>
                  </a:ext>
                </a:extLst>
              </p:cNvPr>
              <p:cNvSpPr/>
              <p:nvPr/>
            </p:nvSpPr>
            <p:spPr bwMode="auto">
              <a:xfrm rot="5400000">
                <a:off x="725929" y="265354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380443AE-9446-2AF7-D93A-B661533A46DC}"/>
                  </a:ext>
                </a:extLst>
              </p:cNvPr>
              <p:cNvSpPr/>
              <p:nvPr/>
            </p:nvSpPr>
            <p:spPr bwMode="auto">
              <a:xfrm rot="5400000">
                <a:off x="725929" y="294712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A07C8699-BCFD-C236-29AA-F1AE23F7C19D}"/>
                  </a:ext>
                </a:extLst>
              </p:cNvPr>
              <p:cNvSpPr/>
              <p:nvPr/>
            </p:nvSpPr>
            <p:spPr bwMode="auto">
              <a:xfrm rot="5400000">
                <a:off x="725929" y="324069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ACD21E0E-8FEC-7C9A-5293-8DCAA226EE72}"/>
                  </a:ext>
                </a:extLst>
              </p:cNvPr>
              <p:cNvSpPr/>
              <p:nvPr/>
            </p:nvSpPr>
            <p:spPr bwMode="auto">
              <a:xfrm rot="5400000">
                <a:off x="725929" y="3534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7C8CD013-8EDA-D587-6D80-F4AC3910AE78}"/>
                  </a:ext>
                </a:extLst>
              </p:cNvPr>
              <p:cNvSpPr/>
              <p:nvPr/>
            </p:nvSpPr>
            <p:spPr bwMode="auto">
              <a:xfrm rot="5400000">
                <a:off x="725929" y="382783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9633E5B7-700F-FF2E-2023-8CCE34872C8E}"/>
                  </a:ext>
                </a:extLst>
              </p:cNvPr>
              <p:cNvSpPr/>
              <p:nvPr/>
            </p:nvSpPr>
            <p:spPr bwMode="auto">
              <a:xfrm rot="5400000">
                <a:off x="725929" y="412140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60574964-2BEB-4FC7-A608-A811372B3747}"/>
                  </a:ext>
                </a:extLst>
              </p:cNvPr>
              <p:cNvSpPr/>
              <p:nvPr/>
            </p:nvSpPr>
            <p:spPr bwMode="auto">
              <a:xfrm rot="5400000">
                <a:off x="725929" y="441498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833AA8B0-E8E9-8C08-1AB8-2153F00699DE}"/>
                  </a:ext>
                </a:extLst>
              </p:cNvPr>
              <p:cNvSpPr/>
              <p:nvPr/>
            </p:nvSpPr>
            <p:spPr bwMode="auto">
              <a:xfrm rot="5400000">
                <a:off x="725929" y="470855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6DA7F967-1AF4-2D80-8959-9297A560F74B}"/>
                  </a:ext>
                </a:extLst>
              </p:cNvPr>
              <p:cNvSpPr/>
              <p:nvPr/>
            </p:nvSpPr>
            <p:spPr bwMode="auto">
              <a:xfrm rot="5400000">
                <a:off x="725929" y="500212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8D2F4B7C-76AF-E29D-A6ED-65021DFA8B3F}"/>
                  </a:ext>
                </a:extLst>
              </p:cNvPr>
              <p:cNvSpPr/>
              <p:nvPr/>
            </p:nvSpPr>
            <p:spPr bwMode="auto">
              <a:xfrm rot="5400000">
                <a:off x="725929" y="529569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E75785C-5628-9787-D1FF-113A003DDCCC}"/>
                  </a:ext>
                </a:extLst>
              </p:cNvPr>
              <p:cNvSpPr/>
              <p:nvPr/>
            </p:nvSpPr>
            <p:spPr bwMode="auto">
              <a:xfrm rot="5400000">
                <a:off x="725929" y="5589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3FE8BD9F-F6E6-C4E0-C367-BF2AAD8261EF}"/>
                </a:ext>
              </a:extLst>
            </p:cNvPr>
            <p:cNvGrpSpPr/>
            <p:nvPr/>
          </p:nvGrpSpPr>
          <p:grpSpPr>
            <a:xfrm rot="20584893" flipH="1">
              <a:off x="6641047" y="298052"/>
              <a:ext cx="434071" cy="4247472"/>
              <a:chOff x="537529" y="1772816"/>
              <a:chExt cx="434071" cy="4176000"/>
            </a:xfrm>
            <a:solidFill>
              <a:srgbClr val="002A7E">
                <a:lumMod val="20000"/>
                <a:lumOff val="80000"/>
              </a:srgbClr>
            </a:solidFill>
          </p:grpSpPr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73AE4C5-43F7-9633-1507-7EF5A55462E0}"/>
                  </a:ext>
                </a:extLst>
              </p:cNvPr>
              <p:cNvSpPr/>
              <p:nvPr/>
            </p:nvSpPr>
            <p:spPr bwMode="auto">
              <a:xfrm>
                <a:off x="899600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7C0C34E3-43DF-E0EE-19A9-E9C1FB85F49E}"/>
                  </a:ext>
                </a:extLst>
              </p:cNvPr>
              <p:cNvSpPr/>
              <p:nvPr/>
            </p:nvSpPr>
            <p:spPr bwMode="auto">
              <a:xfrm>
                <a:off x="537529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02E5FE7D-2F28-2B76-EDAE-2E83DF06B061}"/>
                  </a:ext>
                </a:extLst>
              </p:cNvPr>
              <p:cNvSpPr/>
              <p:nvPr/>
            </p:nvSpPr>
            <p:spPr bwMode="auto">
              <a:xfrm rot="5400000">
                <a:off x="725929" y="177283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6C39AC1F-F6E9-649F-683B-585F15EECECD}"/>
                  </a:ext>
                </a:extLst>
              </p:cNvPr>
              <p:cNvSpPr/>
              <p:nvPr/>
            </p:nvSpPr>
            <p:spPr bwMode="auto">
              <a:xfrm rot="5400000">
                <a:off x="725929" y="206640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597BA66-5567-4795-4D2C-D311997F220D}"/>
                  </a:ext>
                </a:extLst>
              </p:cNvPr>
              <p:cNvSpPr/>
              <p:nvPr/>
            </p:nvSpPr>
            <p:spPr bwMode="auto">
              <a:xfrm rot="5400000">
                <a:off x="725929" y="235997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629CB1EF-45B3-EB49-1876-08AA175EBAD2}"/>
                  </a:ext>
                </a:extLst>
              </p:cNvPr>
              <p:cNvSpPr/>
              <p:nvPr/>
            </p:nvSpPr>
            <p:spPr bwMode="auto">
              <a:xfrm rot="5400000">
                <a:off x="725929" y="265354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F955C525-CCFC-F4D0-751B-C98A4412E286}"/>
                  </a:ext>
                </a:extLst>
              </p:cNvPr>
              <p:cNvSpPr/>
              <p:nvPr/>
            </p:nvSpPr>
            <p:spPr bwMode="auto">
              <a:xfrm rot="5400000">
                <a:off x="725929" y="294712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04900A99-03FD-19E8-98E2-928A060C0BE2}"/>
                  </a:ext>
                </a:extLst>
              </p:cNvPr>
              <p:cNvSpPr/>
              <p:nvPr/>
            </p:nvSpPr>
            <p:spPr bwMode="auto">
              <a:xfrm rot="5400000">
                <a:off x="725929" y="324069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55CE3CFB-3C09-6B9C-1083-5063E9C33705}"/>
                  </a:ext>
                </a:extLst>
              </p:cNvPr>
              <p:cNvSpPr/>
              <p:nvPr/>
            </p:nvSpPr>
            <p:spPr bwMode="auto">
              <a:xfrm rot="5400000">
                <a:off x="725929" y="3534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21CB6629-ADD3-53A2-7FBD-89F82066170C}"/>
                  </a:ext>
                </a:extLst>
              </p:cNvPr>
              <p:cNvSpPr/>
              <p:nvPr/>
            </p:nvSpPr>
            <p:spPr bwMode="auto">
              <a:xfrm rot="5400000">
                <a:off x="725929" y="382783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ED3ED6BA-3AEE-F412-B87D-FE59B0E25637}"/>
                  </a:ext>
                </a:extLst>
              </p:cNvPr>
              <p:cNvSpPr/>
              <p:nvPr/>
            </p:nvSpPr>
            <p:spPr bwMode="auto">
              <a:xfrm rot="5400000">
                <a:off x="725929" y="412140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3ED9CFC2-C936-0FB2-89E0-31F8FA3F2A6E}"/>
                  </a:ext>
                </a:extLst>
              </p:cNvPr>
              <p:cNvSpPr/>
              <p:nvPr/>
            </p:nvSpPr>
            <p:spPr bwMode="auto">
              <a:xfrm rot="5400000">
                <a:off x="725929" y="441498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E5E3C9CA-51D5-46FA-0689-D29A978EBF26}"/>
                  </a:ext>
                </a:extLst>
              </p:cNvPr>
              <p:cNvSpPr/>
              <p:nvPr/>
            </p:nvSpPr>
            <p:spPr bwMode="auto">
              <a:xfrm rot="5400000">
                <a:off x="725929" y="470855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5DDA72B8-88DE-3EE1-1551-35668BE1B346}"/>
                  </a:ext>
                </a:extLst>
              </p:cNvPr>
              <p:cNvSpPr/>
              <p:nvPr/>
            </p:nvSpPr>
            <p:spPr bwMode="auto">
              <a:xfrm rot="5400000">
                <a:off x="725929" y="500212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D4D7DD43-E66F-9533-279C-5A597CB10F5E}"/>
                  </a:ext>
                </a:extLst>
              </p:cNvPr>
              <p:cNvSpPr/>
              <p:nvPr/>
            </p:nvSpPr>
            <p:spPr bwMode="auto">
              <a:xfrm rot="5400000">
                <a:off x="725929" y="529569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B381E03E-413D-4759-A089-BC8FA2104A86}"/>
                  </a:ext>
                </a:extLst>
              </p:cNvPr>
              <p:cNvSpPr/>
              <p:nvPr/>
            </p:nvSpPr>
            <p:spPr bwMode="auto">
              <a:xfrm rot="5400000">
                <a:off x="725929" y="5589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587A0556-E2FD-3D51-12C4-E37CF3F5A8E5}"/>
                </a:ext>
              </a:extLst>
            </p:cNvPr>
            <p:cNvGrpSpPr/>
            <p:nvPr/>
          </p:nvGrpSpPr>
          <p:grpSpPr>
            <a:xfrm rot="20684844" flipH="1">
              <a:off x="7314452" y="294730"/>
              <a:ext cx="573968" cy="4148012"/>
              <a:chOff x="918000" y="1638316"/>
              <a:chExt cx="573968" cy="4284090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B703ADF8-777C-69AC-680E-2C79A71AB760}"/>
                  </a:ext>
                </a:extLst>
              </p:cNvPr>
              <p:cNvGrpSpPr/>
              <p:nvPr/>
            </p:nvGrpSpPr>
            <p:grpSpPr>
              <a:xfrm>
                <a:off x="969869" y="2166920"/>
                <a:ext cx="522099" cy="3755486"/>
                <a:chOff x="935594" y="1845972"/>
                <a:chExt cx="522099" cy="4561103"/>
              </a:xfrm>
            </p:grpSpPr>
            <p:sp>
              <p:nvSpPr>
                <p:cNvPr id="127" name="Double Wave 126">
                  <a:extLst>
                    <a:ext uri="{FF2B5EF4-FFF2-40B4-BE49-F238E27FC236}">
                      <a16:creationId xmlns:a16="http://schemas.microsoft.com/office/drawing/2014/main" id="{F15C4469-4634-7CA9-A883-3EDED3D80845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2269924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8" name="Double Wave 127">
                  <a:extLst>
                    <a:ext uri="{FF2B5EF4-FFF2-40B4-BE49-F238E27FC236}">
                      <a16:creationId xmlns:a16="http://schemas.microsoft.com/office/drawing/2014/main" id="{D1A91785-4777-6FCE-CEA2-9AA372F77F89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3639927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9" name="Double Wave 128">
                  <a:extLst>
                    <a:ext uri="{FF2B5EF4-FFF2-40B4-BE49-F238E27FC236}">
                      <a16:creationId xmlns:a16="http://schemas.microsoft.com/office/drawing/2014/main" id="{2F4BBD80-8654-471D-F048-F75CDF1EC552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5005065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C4983EDA-F207-67B8-E222-DB5891480726}"/>
                    </a:ext>
                  </a:extLst>
                </p:cNvPr>
                <p:cNvSpPr/>
                <p:nvPr/>
              </p:nvSpPr>
              <p:spPr bwMode="auto">
                <a:xfrm rot="19639874">
                  <a:off x="989612" y="5765551"/>
                  <a:ext cx="432000" cy="641524"/>
                </a:xfrm>
                <a:prstGeom prst="ellipse">
                  <a:avLst/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261C2D0A-F7B0-A5C8-5E74-9837E0AC97F2}"/>
                  </a:ext>
                </a:extLst>
              </p:cNvPr>
              <p:cNvSpPr/>
              <p:nvPr/>
            </p:nvSpPr>
            <p:spPr bwMode="auto">
              <a:xfrm rot="19677772">
                <a:off x="918000" y="1638316"/>
                <a:ext cx="360000" cy="679296"/>
              </a:xfrm>
              <a:prstGeom prst="triangle">
                <a:avLst>
                  <a:gd name="adj" fmla="val 51874"/>
                </a:avLst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826F49D-DF2A-1876-465D-EFF5626E72FF}"/>
                  </a:ext>
                </a:extLst>
              </p:cNvPr>
              <p:cNvSpPr/>
              <p:nvPr/>
            </p:nvSpPr>
            <p:spPr bwMode="auto">
              <a:xfrm rot="20580000">
                <a:off x="1008000" y="2093079"/>
                <a:ext cx="51078" cy="1800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B9DBE091-0AAB-0939-B9F7-3392BDCCA7B7}"/>
                  </a:ext>
                </a:extLst>
              </p:cNvPr>
              <p:cNvSpPr/>
              <p:nvPr/>
            </p:nvSpPr>
            <p:spPr bwMode="auto">
              <a:xfrm rot="13380000" flipH="1">
                <a:off x="1222257" y="2098800"/>
                <a:ext cx="107780" cy="344045"/>
              </a:xfrm>
              <a:prstGeom prst="rect">
                <a:avLst/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E89FCFF1-1446-9AE5-1589-0C12572B8974}"/>
                  </a:ext>
                </a:extLst>
              </p:cNvPr>
              <p:cNvSpPr/>
              <p:nvPr/>
            </p:nvSpPr>
            <p:spPr bwMode="auto">
              <a:xfrm rot="10592212" flipH="1">
                <a:off x="1102133" y="2253971"/>
                <a:ext cx="107780" cy="111019"/>
              </a:xfrm>
              <a:prstGeom prst="rect">
                <a:avLst/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2B9A34F1-CB7E-6C41-2AA7-DEA7DBC579B8}"/>
                  </a:ext>
                </a:extLst>
              </p:cNvPr>
              <p:cNvGrpSpPr/>
              <p:nvPr/>
            </p:nvGrpSpPr>
            <p:grpSpPr>
              <a:xfrm>
                <a:off x="1011600" y="3259155"/>
                <a:ext cx="419899" cy="102918"/>
                <a:chOff x="1011600" y="3259155"/>
                <a:chExt cx="419899" cy="102918"/>
              </a:xfrm>
            </p:grpSpPr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CD7F68AE-631F-429C-A2C5-98CA74D7F71C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A2FB4233-A3FC-3102-C126-640C3F4B1353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74A63B3E-0DFD-40F4-0410-A2B3F290E075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50DF1078-2DD7-0062-4706-78390B8DC8DF}"/>
                  </a:ext>
                </a:extLst>
              </p:cNvPr>
              <p:cNvGrpSpPr/>
              <p:nvPr/>
            </p:nvGrpSpPr>
            <p:grpSpPr>
              <a:xfrm>
                <a:off x="997200" y="4370400"/>
                <a:ext cx="419899" cy="102918"/>
                <a:chOff x="1011600" y="3259155"/>
                <a:chExt cx="419899" cy="102918"/>
              </a:xfrm>
            </p:grpSpPr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0D6A854B-A5D8-DD24-D2D9-70E556CE6890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FB615D82-9717-88C0-A574-FE6A61179FF2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8E7E5B17-072F-59A0-9E4B-5D7FB5C4CDA0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CEBAA06-0311-3D60-1509-CAB115676D27}"/>
                  </a:ext>
                </a:extLst>
              </p:cNvPr>
              <p:cNvSpPr/>
              <p:nvPr/>
            </p:nvSpPr>
            <p:spPr bwMode="auto">
              <a:xfrm rot="14665907">
                <a:off x="1077184" y="5328906"/>
                <a:ext cx="227124" cy="334800"/>
              </a:xfrm>
              <a:prstGeom prst="rect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9C3BFCD0-38EB-A99F-CEFF-AA5B52C0A28A}"/>
                </a:ext>
              </a:extLst>
            </p:cNvPr>
            <p:cNvGrpSpPr/>
            <p:nvPr/>
          </p:nvGrpSpPr>
          <p:grpSpPr>
            <a:xfrm rot="349896">
              <a:off x="2873164" y="542213"/>
              <a:ext cx="434071" cy="3960000"/>
              <a:chOff x="537529" y="1772816"/>
              <a:chExt cx="434071" cy="4176000"/>
            </a:xfrm>
            <a:solidFill>
              <a:srgbClr val="002A7E">
                <a:lumMod val="20000"/>
                <a:lumOff val="80000"/>
              </a:srgbClr>
            </a:solidFill>
          </p:grpSpPr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981A0056-56D0-659A-83FE-808D5FD28C88}"/>
                  </a:ext>
                </a:extLst>
              </p:cNvPr>
              <p:cNvSpPr/>
              <p:nvPr/>
            </p:nvSpPr>
            <p:spPr bwMode="auto">
              <a:xfrm>
                <a:off x="899600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63AF59F9-299A-B3F1-9EAD-9E2DBC0E06F5}"/>
                  </a:ext>
                </a:extLst>
              </p:cNvPr>
              <p:cNvSpPr/>
              <p:nvPr/>
            </p:nvSpPr>
            <p:spPr bwMode="auto">
              <a:xfrm>
                <a:off x="537529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75D01428-76DC-550A-E411-F4D95C6CAB89}"/>
                  </a:ext>
                </a:extLst>
              </p:cNvPr>
              <p:cNvSpPr/>
              <p:nvPr/>
            </p:nvSpPr>
            <p:spPr bwMode="auto">
              <a:xfrm rot="5400000">
                <a:off x="725929" y="177283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AA87DCC9-D0F3-B02F-B9BD-B1C41EAA05CE}"/>
                  </a:ext>
                </a:extLst>
              </p:cNvPr>
              <p:cNvSpPr/>
              <p:nvPr/>
            </p:nvSpPr>
            <p:spPr bwMode="auto">
              <a:xfrm rot="5400000">
                <a:off x="725929" y="206640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93FBACF2-D7A3-D164-9E1F-AEA5C411FA43}"/>
                  </a:ext>
                </a:extLst>
              </p:cNvPr>
              <p:cNvSpPr/>
              <p:nvPr/>
            </p:nvSpPr>
            <p:spPr bwMode="auto">
              <a:xfrm rot="5400000">
                <a:off x="725929" y="235997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38A8E8AF-965E-4B58-E752-B4F1E49BDA70}"/>
                  </a:ext>
                </a:extLst>
              </p:cNvPr>
              <p:cNvSpPr/>
              <p:nvPr/>
            </p:nvSpPr>
            <p:spPr bwMode="auto">
              <a:xfrm rot="5400000">
                <a:off x="725929" y="265354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8026F644-5D70-1117-B3D2-DE44BB9DCC54}"/>
                  </a:ext>
                </a:extLst>
              </p:cNvPr>
              <p:cNvSpPr/>
              <p:nvPr/>
            </p:nvSpPr>
            <p:spPr bwMode="auto">
              <a:xfrm rot="5400000">
                <a:off x="725929" y="294712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381AA555-A5CE-2C59-D8A4-05B87B5B6241}"/>
                  </a:ext>
                </a:extLst>
              </p:cNvPr>
              <p:cNvSpPr/>
              <p:nvPr/>
            </p:nvSpPr>
            <p:spPr bwMode="auto">
              <a:xfrm rot="5400000">
                <a:off x="725929" y="324069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0A59254E-35C4-605E-1D7B-B6C88124570E}"/>
                  </a:ext>
                </a:extLst>
              </p:cNvPr>
              <p:cNvSpPr/>
              <p:nvPr/>
            </p:nvSpPr>
            <p:spPr bwMode="auto">
              <a:xfrm rot="5400000">
                <a:off x="725929" y="3534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989AC227-F309-B289-AE90-87B4BA5F643C}"/>
                  </a:ext>
                </a:extLst>
              </p:cNvPr>
              <p:cNvSpPr/>
              <p:nvPr/>
            </p:nvSpPr>
            <p:spPr bwMode="auto">
              <a:xfrm rot="5400000">
                <a:off x="725929" y="382783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317E5E72-B9FC-6E47-3146-DA5A05D535DE}"/>
                  </a:ext>
                </a:extLst>
              </p:cNvPr>
              <p:cNvSpPr/>
              <p:nvPr/>
            </p:nvSpPr>
            <p:spPr bwMode="auto">
              <a:xfrm rot="5400000">
                <a:off x="725929" y="412140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971E1F86-A78D-F619-4703-D7D3D3526516}"/>
                  </a:ext>
                </a:extLst>
              </p:cNvPr>
              <p:cNvSpPr/>
              <p:nvPr/>
            </p:nvSpPr>
            <p:spPr bwMode="auto">
              <a:xfrm rot="5400000">
                <a:off x="725929" y="441498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AEA840B3-1EE5-AEDD-86DE-5A27BF0AC122}"/>
                  </a:ext>
                </a:extLst>
              </p:cNvPr>
              <p:cNvSpPr/>
              <p:nvPr/>
            </p:nvSpPr>
            <p:spPr bwMode="auto">
              <a:xfrm rot="5400000">
                <a:off x="725929" y="470855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F0FD2831-8CCA-1F33-52CB-CB0651520513}"/>
                  </a:ext>
                </a:extLst>
              </p:cNvPr>
              <p:cNvSpPr/>
              <p:nvPr/>
            </p:nvSpPr>
            <p:spPr bwMode="auto">
              <a:xfrm rot="5400000">
                <a:off x="725929" y="500212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A71BC77C-BB52-E7AF-0F8C-38A359215609}"/>
                  </a:ext>
                </a:extLst>
              </p:cNvPr>
              <p:cNvSpPr/>
              <p:nvPr/>
            </p:nvSpPr>
            <p:spPr bwMode="auto">
              <a:xfrm rot="5400000">
                <a:off x="725929" y="529569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44731D70-2A96-FB0F-3636-BAEC5AB326CE}"/>
                  </a:ext>
                </a:extLst>
              </p:cNvPr>
              <p:cNvSpPr/>
              <p:nvPr/>
            </p:nvSpPr>
            <p:spPr bwMode="auto">
              <a:xfrm rot="5400000">
                <a:off x="725929" y="5589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650F3464-7D37-7244-95D7-44D27EABA3C5}"/>
                </a:ext>
              </a:extLst>
            </p:cNvPr>
            <p:cNvGrpSpPr/>
            <p:nvPr/>
          </p:nvGrpSpPr>
          <p:grpSpPr>
            <a:xfrm rot="21195130" flipH="1">
              <a:off x="4710050" y="577199"/>
              <a:ext cx="434071" cy="3888000"/>
              <a:chOff x="537529" y="1772816"/>
              <a:chExt cx="434071" cy="4176000"/>
            </a:xfrm>
            <a:solidFill>
              <a:srgbClr val="002A7E">
                <a:lumMod val="20000"/>
                <a:lumOff val="80000"/>
              </a:srgbClr>
            </a:solidFill>
          </p:grpSpPr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99083842-054A-BF62-8AE8-8A770D029439}"/>
                  </a:ext>
                </a:extLst>
              </p:cNvPr>
              <p:cNvSpPr/>
              <p:nvPr/>
            </p:nvSpPr>
            <p:spPr bwMode="auto">
              <a:xfrm>
                <a:off x="899600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64DFD9BE-84F3-0985-0144-6422EA6B7BB1}"/>
                  </a:ext>
                </a:extLst>
              </p:cNvPr>
              <p:cNvSpPr/>
              <p:nvPr/>
            </p:nvSpPr>
            <p:spPr bwMode="auto">
              <a:xfrm>
                <a:off x="537529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49B9348B-0894-F819-0445-A8C3E18D4FFE}"/>
                  </a:ext>
                </a:extLst>
              </p:cNvPr>
              <p:cNvSpPr/>
              <p:nvPr/>
            </p:nvSpPr>
            <p:spPr bwMode="auto">
              <a:xfrm rot="5400000">
                <a:off x="725929" y="177283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D3C783CB-3BF9-A150-0C58-9FA745733118}"/>
                  </a:ext>
                </a:extLst>
              </p:cNvPr>
              <p:cNvSpPr/>
              <p:nvPr/>
            </p:nvSpPr>
            <p:spPr bwMode="auto">
              <a:xfrm rot="5400000">
                <a:off x="725929" y="206640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7FEC0D45-008A-2B04-85D3-28BA5E10F551}"/>
                  </a:ext>
                </a:extLst>
              </p:cNvPr>
              <p:cNvSpPr/>
              <p:nvPr/>
            </p:nvSpPr>
            <p:spPr bwMode="auto">
              <a:xfrm rot="5400000">
                <a:off x="725929" y="235997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9D5C1448-68C1-65A2-5AB8-A40BB3DC66B0}"/>
                  </a:ext>
                </a:extLst>
              </p:cNvPr>
              <p:cNvSpPr/>
              <p:nvPr/>
            </p:nvSpPr>
            <p:spPr bwMode="auto">
              <a:xfrm rot="5400000">
                <a:off x="725929" y="265354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A5F68E7E-84EB-5DCF-52AB-7025804DE330}"/>
                  </a:ext>
                </a:extLst>
              </p:cNvPr>
              <p:cNvSpPr/>
              <p:nvPr/>
            </p:nvSpPr>
            <p:spPr bwMode="auto">
              <a:xfrm rot="5400000">
                <a:off x="725929" y="294712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DE6D2DF4-83E3-606C-2EBF-FE70B1E5DFE7}"/>
                  </a:ext>
                </a:extLst>
              </p:cNvPr>
              <p:cNvSpPr/>
              <p:nvPr/>
            </p:nvSpPr>
            <p:spPr bwMode="auto">
              <a:xfrm rot="5400000">
                <a:off x="725929" y="324069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43026743-17E3-3AF6-AE7C-6E92780624EE}"/>
                  </a:ext>
                </a:extLst>
              </p:cNvPr>
              <p:cNvSpPr/>
              <p:nvPr/>
            </p:nvSpPr>
            <p:spPr bwMode="auto">
              <a:xfrm rot="5400000">
                <a:off x="725929" y="3534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C00FD30A-7EB5-5214-93AC-EAF601152EE0}"/>
                  </a:ext>
                </a:extLst>
              </p:cNvPr>
              <p:cNvSpPr/>
              <p:nvPr/>
            </p:nvSpPr>
            <p:spPr bwMode="auto">
              <a:xfrm rot="5400000">
                <a:off x="725929" y="382783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3DD3DB7B-C67E-AE07-CAC6-406C6ECCDCD7}"/>
                  </a:ext>
                </a:extLst>
              </p:cNvPr>
              <p:cNvSpPr/>
              <p:nvPr/>
            </p:nvSpPr>
            <p:spPr bwMode="auto">
              <a:xfrm rot="5400000">
                <a:off x="725929" y="412140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BBA66B5F-F348-CA62-6DB7-D0E967E744B0}"/>
                  </a:ext>
                </a:extLst>
              </p:cNvPr>
              <p:cNvSpPr/>
              <p:nvPr/>
            </p:nvSpPr>
            <p:spPr bwMode="auto">
              <a:xfrm rot="5400000">
                <a:off x="725929" y="441498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87CE0E61-3980-2666-CA62-148B111BF8A6}"/>
                  </a:ext>
                </a:extLst>
              </p:cNvPr>
              <p:cNvSpPr/>
              <p:nvPr/>
            </p:nvSpPr>
            <p:spPr bwMode="auto">
              <a:xfrm rot="5400000">
                <a:off x="725929" y="470855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C1C47BA3-E180-3DA3-58ED-3709E7233FDE}"/>
                  </a:ext>
                </a:extLst>
              </p:cNvPr>
              <p:cNvSpPr/>
              <p:nvPr/>
            </p:nvSpPr>
            <p:spPr bwMode="auto">
              <a:xfrm rot="5400000">
                <a:off x="725929" y="500212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B31F5198-CA84-1F1C-F555-BDF9F9C3B0EC}"/>
                  </a:ext>
                </a:extLst>
              </p:cNvPr>
              <p:cNvSpPr/>
              <p:nvPr/>
            </p:nvSpPr>
            <p:spPr bwMode="auto">
              <a:xfrm rot="5400000">
                <a:off x="725929" y="529569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BDB16D64-0C36-6DF3-9566-4CD6AADB2A77}"/>
                  </a:ext>
                </a:extLst>
              </p:cNvPr>
              <p:cNvSpPr/>
              <p:nvPr/>
            </p:nvSpPr>
            <p:spPr bwMode="auto">
              <a:xfrm rot="5400000">
                <a:off x="725929" y="5589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A975E1BF-9852-3C7E-5DFF-F6B3F9F9AD0C}"/>
                </a:ext>
              </a:extLst>
            </p:cNvPr>
            <p:cNvGrpSpPr/>
            <p:nvPr/>
          </p:nvGrpSpPr>
          <p:grpSpPr>
            <a:xfrm flipH="1">
              <a:off x="3638191" y="526050"/>
              <a:ext cx="573968" cy="3914753"/>
              <a:chOff x="918000" y="1638316"/>
              <a:chExt cx="573968" cy="4284090"/>
            </a:xfrm>
          </p:grpSpPr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E4A0CA7C-F5D9-C1F9-3B6B-8E2F2670774A}"/>
                  </a:ext>
                </a:extLst>
              </p:cNvPr>
              <p:cNvGrpSpPr/>
              <p:nvPr/>
            </p:nvGrpSpPr>
            <p:grpSpPr>
              <a:xfrm>
                <a:off x="969869" y="2166920"/>
                <a:ext cx="522099" cy="3755486"/>
                <a:chOff x="935594" y="1845972"/>
                <a:chExt cx="522099" cy="4561103"/>
              </a:xfrm>
            </p:grpSpPr>
            <p:sp>
              <p:nvSpPr>
                <p:cNvPr id="180" name="Double Wave 179">
                  <a:extLst>
                    <a:ext uri="{FF2B5EF4-FFF2-40B4-BE49-F238E27FC236}">
                      <a16:creationId xmlns:a16="http://schemas.microsoft.com/office/drawing/2014/main" id="{1F5E7413-55FC-1B87-55F2-3247DCFCDA51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2269924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1" name="Double Wave 180">
                  <a:extLst>
                    <a:ext uri="{FF2B5EF4-FFF2-40B4-BE49-F238E27FC236}">
                      <a16:creationId xmlns:a16="http://schemas.microsoft.com/office/drawing/2014/main" id="{BAA6009D-5641-4B2F-98E4-D32E03689028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3639927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2" name="Double Wave 181">
                  <a:extLst>
                    <a:ext uri="{FF2B5EF4-FFF2-40B4-BE49-F238E27FC236}">
                      <a16:creationId xmlns:a16="http://schemas.microsoft.com/office/drawing/2014/main" id="{DF94CD72-4C40-0BC8-4CF5-977BE0EAFC6E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5005065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3" name="Oval 182">
                  <a:extLst>
                    <a:ext uri="{FF2B5EF4-FFF2-40B4-BE49-F238E27FC236}">
                      <a16:creationId xmlns:a16="http://schemas.microsoft.com/office/drawing/2014/main" id="{EED3F919-0301-62A5-3B46-10D8BAF98834}"/>
                    </a:ext>
                  </a:extLst>
                </p:cNvPr>
                <p:cNvSpPr/>
                <p:nvPr/>
              </p:nvSpPr>
              <p:spPr bwMode="auto">
                <a:xfrm rot="19639874">
                  <a:off x="989612" y="5765551"/>
                  <a:ext cx="432000" cy="641524"/>
                </a:xfrm>
                <a:prstGeom prst="ellipse">
                  <a:avLst/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67" name="Isosceles Triangle 166">
                <a:extLst>
                  <a:ext uri="{FF2B5EF4-FFF2-40B4-BE49-F238E27FC236}">
                    <a16:creationId xmlns:a16="http://schemas.microsoft.com/office/drawing/2014/main" id="{D95DC5AA-F855-93CB-6D79-D1AA7331DE51}"/>
                  </a:ext>
                </a:extLst>
              </p:cNvPr>
              <p:cNvSpPr/>
              <p:nvPr/>
            </p:nvSpPr>
            <p:spPr bwMode="auto">
              <a:xfrm rot="19677772">
                <a:off x="918000" y="1638316"/>
                <a:ext cx="360000" cy="679296"/>
              </a:xfrm>
              <a:prstGeom prst="triangle">
                <a:avLst>
                  <a:gd name="adj" fmla="val 51874"/>
                </a:avLst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A6E21CFF-6341-ED47-E5E1-08329B669CA5}"/>
                  </a:ext>
                </a:extLst>
              </p:cNvPr>
              <p:cNvSpPr/>
              <p:nvPr/>
            </p:nvSpPr>
            <p:spPr bwMode="auto">
              <a:xfrm rot="20580000">
                <a:off x="1008000" y="2093079"/>
                <a:ext cx="51078" cy="1800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D4B68021-ABC3-D4F5-A059-611317B8A8A2}"/>
                  </a:ext>
                </a:extLst>
              </p:cNvPr>
              <p:cNvSpPr/>
              <p:nvPr/>
            </p:nvSpPr>
            <p:spPr bwMode="auto">
              <a:xfrm rot="13380000" flipH="1">
                <a:off x="1222257" y="2098800"/>
                <a:ext cx="107780" cy="344045"/>
              </a:xfrm>
              <a:prstGeom prst="rect">
                <a:avLst/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86A8AC16-CDBF-7A06-4D02-8EA100ADE07D}"/>
                  </a:ext>
                </a:extLst>
              </p:cNvPr>
              <p:cNvSpPr/>
              <p:nvPr/>
            </p:nvSpPr>
            <p:spPr bwMode="auto">
              <a:xfrm rot="10592212" flipH="1">
                <a:off x="1102133" y="2253971"/>
                <a:ext cx="107780" cy="111019"/>
              </a:xfrm>
              <a:prstGeom prst="rect">
                <a:avLst/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11980F68-45D7-BA8F-1471-13A39C2D794D}"/>
                  </a:ext>
                </a:extLst>
              </p:cNvPr>
              <p:cNvGrpSpPr/>
              <p:nvPr/>
            </p:nvGrpSpPr>
            <p:grpSpPr>
              <a:xfrm>
                <a:off x="1011600" y="3259155"/>
                <a:ext cx="419899" cy="102918"/>
                <a:chOff x="1011600" y="3259155"/>
                <a:chExt cx="419899" cy="102918"/>
              </a:xfrm>
            </p:grpSpPr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1DEE0735-990F-C68F-03EC-248A0D3C7651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3D4948F8-FE2D-4ACB-3F2B-154A57842A89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14D83FF2-6451-E6FC-B711-988004D7F2F2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D36B6998-C718-A8BB-C936-1B7E6FC35C71}"/>
                  </a:ext>
                </a:extLst>
              </p:cNvPr>
              <p:cNvGrpSpPr/>
              <p:nvPr/>
            </p:nvGrpSpPr>
            <p:grpSpPr>
              <a:xfrm>
                <a:off x="997200" y="4370400"/>
                <a:ext cx="419899" cy="102918"/>
                <a:chOff x="1011600" y="3259155"/>
                <a:chExt cx="419899" cy="102918"/>
              </a:xfrm>
            </p:grpSpPr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C7E70984-83EC-EE88-D429-E5A2DF419DA6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CEA7316D-C662-7D42-E205-5DE1AE1FEC9B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CE2A7E3D-F626-313B-EAE4-D2951ED293FB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76CE2D2A-FEE4-E53B-49CD-18F25A83BE99}"/>
                  </a:ext>
                </a:extLst>
              </p:cNvPr>
              <p:cNvSpPr/>
              <p:nvPr/>
            </p:nvSpPr>
            <p:spPr bwMode="auto">
              <a:xfrm rot="14665907">
                <a:off x="1077184" y="5328906"/>
                <a:ext cx="227124" cy="334800"/>
              </a:xfrm>
              <a:prstGeom prst="rect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AF9C318A-5070-2DA5-014E-93467427F3A7}"/>
                </a:ext>
              </a:extLst>
            </p:cNvPr>
            <p:cNvGrpSpPr/>
            <p:nvPr/>
          </p:nvGrpSpPr>
          <p:grpSpPr>
            <a:xfrm rot="21240493">
              <a:off x="5370698" y="445344"/>
              <a:ext cx="573968" cy="3977401"/>
              <a:chOff x="918000" y="1638316"/>
              <a:chExt cx="573968" cy="4284090"/>
            </a:xfrm>
          </p:grpSpPr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A787AF11-D2AB-4F2B-86D3-FB7E0B277330}"/>
                  </a:ext>
                </a:extLst>
              </p:cNvPr>
              <p:cNvGrpSpPr/>
              <p:nvPr/>
            </p:nvGrpSpPr>
            <p:grpSpPr>
              <a:xfrm>
                <a:off x="969869" y="2166920"/>
                <a:ext cx="522099" cy="3755486"/>
                <a:chOff x="935594" y="1845972"/>
                <a:chExt cx="522099" cy="4561103"/>
              </a:xfrm>
            </p:grpSpPr>
            <p:sp>
              <p:nvSpPr>
                <p:cNvPr id="199" name="Double Wave 198">
                  <a:extLst>
                    <a:ext uri="{FF2B5EF4-FFF2-40B4-BE49-F238E27FC236}">
                      <a16:creationId xmlns:a16="http://schemas.microsoft.com/office/drawing/2014/main" id="{E82C1B34-EC50-D6F6-17ED-884811FB6C31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2269924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0" name="Double Wave 199">
                  <a:extLst>
                    <a:ext uri="{FF2B5EF4-FFF2-40B4-BE49-F238E27FC236}">
                      <a16:creationId xmlns:a16="http://schemas.microsoft.com/office/drawing/2014/main" id="{319CCF30-7F43-9E8D-6CC0-8B9C55DE66B1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3639927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1" name="Double Wave 200">
                  <a:extLst>
                    <a:ext uri="{FF2B5EF4-FFF2-40B4-BE49-F238E27FC236}">
                      <a16:creationId xmlns:a16="http://schemas.microsoft.com/office/drawing/2014/main" id="{782D0202-FE0E-9FB4-8EBB-C025731A5159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5005065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2" name="Oval 201">
                  <a:extLst>
                    <a:ext uri="{FF2B5EF4-FFF2-40B4-BE49-F238E27FC236}">
                      <a16:creationId xmlns:a16="http://schemas.microsoft.com/office/drawing/2014/main" id="{FAB693DA-AAA0-920B-D8FE-38DDF57D475D}"/>
                    </a:ext>
                  </a:extLst>
                </p:cNvPr>
                <p:cNvSpPr/>
                <p:nvPr/>
              </p:nvSpPr>
              <p:spPr bwMode="auto">
                <a:xfrm rot="19639874">
                  <a:off x="989612" y="5765551"/>
                  <a:ext cx="432000" cy="641524"/>
                </a:xfrm>
                <a:prstGeom prst="ellipse">
                  <a:avLst/>
                </a:prstGeom>
                <a:solidFill>
                  <a:srgbClr val="002A7E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6" name="Isosceles Triangle 185">
                <a:extLst>
                  <a:ext uri="{FF2B5EF4-FFF2-40B4-BE49-F238E27FC236}">
                    <a16:creationId xmlns:a16="http://schemas.microsoft.com/office/drawing/2014/main" id="{51896FC3-D593-39D1-E29D-3EECE133C32E}"/>
                  </a:ext>
                </a:extLst>
              </p:cNvPr>
              <p:cNvSpPr/>
              <p:nvPr/>
            </p:nvSpPr>
            <p:spPr bwMode="auto">
              <a:xfrm rot="19677772">
                <a:off x="918000" y="1638316"/>
                <a:ext cx="360000" cy="679296"/>
              </a:xfrm>
              <a:prstGeom prst="triangle">
                <a:avLst>
                  <a:gd name="adj" fmla="val 51874"/>
                </a:avLst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B9E2CF10-BA76-732A-47C2-8D42B0BBBFAD}"/>
                  </a:ext>
                </a:extLst>
              </p:cNvPr>
              <p:cNvSpPr/>
              <p:nvPr/>
            </p:nvSpPr>
            <p:spPr bwMode="auto">
              <a:xfrm rot="20580000">
                <a:off x="1008000" y="2093079"/>
                <a:ext cx="51078" cy="1800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E716B5C8-7E71-7A1F-CC5A-C20F29903504}"/>
                  </a:ext>
                </a:extLst>
              </p:cNvPr>
              <p:cNvSpPr/>
              <p:nvPr/>
            </p:nvSpPr>
            <p:spPr bwMode="auto">
              <a:xfrm rot="13380000" flipH="1">
                <a:off x="1222257" y="2098800"/>
                <a:ext cx="107780" cy="344045"/>
              </a:xfrm>
              <a:prstGeom prst="rect">
                <a:avLst/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C4F6C4D3-B316-BE82-A6DC-BDC5A805A630}"/>
                  </a:ext>
                </a:extLst>
              </p:cNvPr>
              <p:cNvSpPr/>
              <p:nvPr/>
            </p:nvSpPr>
            <p:spPr bwMode="auto">
              <a:xfrm rot="10592212" flipH="1">
                <a:off x="1102133" y="2253971"/>
                <a:ext cx="107780" cy="111019"/>
              </a:xfrm>
              <a:prstGeom prst="rect">
                <a:avLst/>
              </a:prstGeom>
              <a:solidFill>
                <a:srgbClr val="002A7E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E07FF1B0-3BE8-862B-2B6D-74ED712D5C9B}"/>
                  </a:ext>
                </a:extLst>
              </p:cNvPr>
              <p:cNvGrpSpPr/>
              <p:nvPr/>
            </p:nvGrpSpPr>
            <p:grpSpPr>
              <a:xfrm>
                <a:off x="1011600" y="3259155"/>
                <a:ext cx="419899" cy="102918"/>
                <a:chOff x="1011600" y="3259155"/>
                <a:chExt cx="419899" cy="102918"/>
              </a:xfrm>
            </p:grpSpPr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FB516129-C475-6AF4-C6F3-6A63539999FC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D9681D20-C3A9-57A2-BD94-374A4BAC5BB6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F096DE00-481A-1982-D571-B3F43D01FED1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56EF728C-025F-B61C-9F90-F4396BFEA13B}"/>
                  </a:ext>
                </a:extLst>
              </p:cNvPr>
              <p:cNvGrpSpPr/>
              <p:nvPr/>
            </p:nvGrpSpPr>
            <p:grpSpPr>
              <a:xfrm>
                <a:off x="997200" y="4370400"/>
                <a:ext cx="419899" cy="102918"/>
                <a:chOff x="1011600" y="3259155"/>
                <a:chExt cx="419899" cy="102918"/>
              </a:xfrm>
            </p:grpSpPr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39932DC6-FDB7-2588-73E3-5034D91D0767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4" name="Rectangle 193">
                  <a:extLst>
                    <a:ext uri="{FF2B5EF4-FFF2-40B4-BE49-F238E27FC236}">
                      <a16:creationId xmlns:a16="http://schemas.microsoft.com/office/drawing/2014/main" id="{E5E7DF11-39B9-AD1E-ADEF-6BBEFBF6B898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160B93D6-7217-0F6A-01CE-679A0C4E4037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9DE62EE6-C582-899F-7F56-A8DC42B5D03E}"/>
                  </a:ext>
                </a:extLst>
              </p:cNvPr>
              <p:cNvSpPr/>
              <p:nvPr/>
            </p:nvSpPr>
            <p:spPr bwMode="auto">
              <a:xfrm rot="14665907">
                <a:off x="1077184" y="5328906"/>
                <a:ext cx="227124" cy="334800"/>
              </a:xfrm>
              <a:prstGeom prst="rect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F48426A5-8C5B-4B7E-B9CE-9FD380AD1E24}"/>
                </a:ext>
              </a:extLst>
            </p:cNvPr>
            <p:cNvSpPr txBox="1"/>
            <p:nvPr/>
          </p:nvSpPr>
          <p:spPr>
            <a:xfrm rot="4297764">
              <a:off x="7334466" y="3610784"/>
              <a:ext cx="12218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i="1" dirty="0">
                  <a:solidFill>
                    <a:srgbClr val="FFFFFF"/>
                  </a:solidFill>
                  <a:latin typeface="Arial"/>
                </a:rPr>
                <a:t>©Ron Meyer 2023</a:t>
              </a:r>
              <a:endParaRPr lang="en-US" sz="1000" dirty="0">
                <a:solidFill>
                  <a:srgbClr val="FFFFFF"/>
                </a:solidFill>
                <a:latin typeface="Arial"/>
              </a:endParaRPr>
            </a:p>
          </p:txBody>
        </p: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8E96D527-03F6-3261-52B6-64B47CBD3757}"/>
                </a:ext>
              </a:extLst>
            </p:cNvPr>
            <p:cNvGrpSpPr/>
            <p:nvPr/>
          </p:nvGrpSpPr>
          <p:grpSpPr>
            <a:xfrm>
              <a:off x="7251706" y="1483628"/>
              <a:ext cx="1368000" cy="1805221"/>
              <a:chOff x="382720" y="2856829"/>
              <a:chExt cx="1368000" cy="1805221"/>
            </a:xfrm>
          </p:grpSpPr>
          <p:sp>
            <p:nvSpPr>
              <p:cNvPr id="205" name="Callout: Left-Right Arrow 204">
                <a:extLst>
                  <a:ext uri="{FF2B5EF4-FFF2-40B4-BE49-F238E27FC236}">
                    <a16:creationId xmlns:a16="http://schemas.microsoft.com/office/drawing/2014/main" id="{DC5A00DC-7BEA-19E2-9449-0CA980F7D3F9}"/>
                  </a:ext>
                </a:extLst>
              </p:cNvPr>
              <p:cNvSpPr/>
              <p:nvPr/>
            </p:nvSpPr>
            <p:spPr bwMode="auto">
              <a:xfrm rot="5400000">
                <a:off x="164109" y="3075440"/>
                <a:ext cx="1805221" cy="1368000"/>
              </a:xfrm>
              <a:prstGeom prst="leftRightArrowCallout">
                <a:avLst>
                  <a:gd name="adj1" fmla="val 16587"/>
                  <a:gd name="adj2" fmla="val 25000"/>
                  <a:gd name="adj3" fmla="val 9804"/>
                  <a:gd name="adj4" fmla="val 7199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06" name="TextBox 205">
                <a:extLst>
                  <a:ext uri="{FF2B5EF4-FFF2-40B4-BE49-F238E27FC236}">
                    <a16:creationId xmlns:a16="http://schemas.microsoft.com/office/drawing/2014/main" id="{1221D196-DA66-3556-FF2A-EAC68351E9F8}"/>
                  </a:ext>
                </a:extLst>
              </p:cNvPr>
              <p:cNvSpPr txBox="1"/>
              <p:nvPr/>
            </p:nvSpPr>
            <p:spPr>
              <a:xfrm>
                <a:off x="400089" y="3216984"/>
                <a:ext cx="1333260" cy="108491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Recognition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Visibly (not) acknowledged &amp; shown respect by others </a:t>
                </a:r>
              </a:p>
            </p:txBody>
          </p:sp>
        </p:grp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BD2C259D-D408-DCA4-8572-3CC1ED1F8E27}"/>
                </a:ext>
              </a:extLst>
            </p:cNvPr>
            <p:cNvGrpSpPr/>
            <p:nvPr/>
          </p:nvGrpSpPr>
          <p:grpSpPr>
            <a:xfrm>
              <a:off x="5840350" y="1483628"/>
              <a:ext cx="1368000" cy="1805221"/>
              <a:chOff x="382720" y="2856829"/>
              <a:chExt cx="1368000" cy="1805221"/>
            </a:xfrm>
          </p:grpSpPr>
          <p:sp>
            <p:nvSpPr>
              <p:cNvPr id="208" name="Callout: Left-Right Arrow 207">
                <a:extLst>
                  <a:ext uri="{FF2B5EF4-FFF2-40B4-BE49-F238E27FC236}">
                    <a16:creationId xmlns:a16="http://schemas.microsoft.com/office/drawing/2014/main" id="{65703241-0A9C-34F6-7CEA-79400CDCA491}"/>
                  </a:ext>
                </a:extLst>
              </p:cNvPr>
              <p:cNvSpPr/>
              <p:nvPr/>
            </p:nvSpPr>
            <p:spPr bwMode="auto">
              <a:xfrm rot="5400000">
                <a:off x="164109" y="3075440"/>
                <a:ext cx="1805221" cy="1368000"/>
              </a:xfrm>
              <a:prstGeom prst="leftRightArrowCallout">
                <a:avLst>
                  <a:gd name="adj1" fmla="val 16587"/>
                  <a:gd name="adj2" fmla="val 25000"/>
                  <a:gd name="adj3" fmla="val 9804"/>
                  <a:gd name="adj4" fmla="val 7199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9BB996CB-B3A3-16FF-BADD-AFEC29B628F3}"/>
                  </a:ext>
                </a:extLst>
              </p:cNvPr>
              <p:cNvSpPr txBox="1"/>
              <p:nvPr/>
            </p:nvSpPr>
            <p:spPr>
              <a:xfrm>
                <a:off x="400089" y="3216984"/>
                <a:ext cx="1333260" cy="108491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Association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Being accepted/ rejected by higher ranked individuals </a:t>
                </a:r>
              </a:p>
            </p:txBody>
          </p:sp>
        </p:grp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FA349B88-AAF1-1BE6-7D3D-54E6E4742EBA}"/>
                </a:ext>
              </a:extLst>
            </p:cNvPr>
            <p:cNvGrpSpPr/>
            <p:nvPr/>
          </p:nvGrpSpPr>
          <p:grpSpPr>
            <a:xfrm>
              <a:off x="4428993" y="1483628"/>
              <a:ext cx="1368000" cy="1805221"/>
              <a:chOff x="382720" y="2856829"/>
              <a:chExt cx="1368000" cy="1805221"/>
            </a:xfrm>
          </p:grpSpPr>
          <p:sp>
            <p:nvSpPr>
              <p:cNvPr id="211" name="Callout: Left-Right Arrow 210">
                <a:extLst>
                  <a:ext uri="{FF2B5EF4-FFF2-40B4-BE49-F238E27FC236}">
                    <a16:creationId xmlns:a16="http://schemas.microsoft.com/office/drawing/2014/main" id="{CDE45343-4BCE-A73B-9627-59275CBC10ED}"/>
                  </a:ext>
                </a:extLst>
              </p:cNvPr>
              <p:cNvSpPr/>
              <p:nvPr/>
            </p:nvSpPr>
            <p:spPr bwMode="auto">
              <a:xfrm rot="5400000">
                <a:off x="164109" y="3075440"/>
                <a:ext cx="1805221" cy="1368000"/>
              </a:xfrm>
              <a:prstGeom prst="leftRightArrowCallout">
                <a:avLst>
                  <a:gd name="adj1" fmla="val 16587"/>
                  <a:gd name="adj2" fmla="val 25000"/>
                  <a:gd name="adj3" fmla="val 9804"/>
                  <a:gd name="adj4" fmla="val 7199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8764B9EB-8B65-1974-A1EC-F572ACA0ACD3}"/>
                  </a:ext>
                </a:extLst>
              </p:cNvPr>
              <p:cNvSpPr txBox="1"/>
              <p:nvPr/>
            </p:nvSpPr>
            <p:spPr>
              <a:xfrm>
                <a:off x="400089" y="3216984"/>
                <a:ext cx="1333260" cy="108491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Symbols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Having tangible goods, looks or titles signalling (lack of) status </a:t>
                </a:r>
              </a:p>
            </p:txBody>
          </p: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89FF04A4-7071-761B-2605-C9AC9EE3E348}"/>
                </a:ext>
              </a:extLst>
            </p:cNvPr>
            <p:cNvGrpSpPr/>
            <p:nvPr/>
          </p:nvGrpSpPr>
          <p:grpSpPr>
            <a:xfrm>
              <a:off x="3017636" y="1483628"/>
              <a:ext cx="1368000" cy="1805221"/>
              <a:chOff x="382720" y="2856829"/>
              <a:chExt cx="1368000" cy="1805221"/>
            </a:xfrm>
          </p:grpSpPr>
          <p:sp>
            <p:nvSpPr>
              <p:cNvPr id="214" name="Callout: Left-Right Arrow 213">
                <a:extLst>
                  <a:ext uri="{FF2B5EF4-FFF2-40B4-BE49-F238E27FC236}">
                    <a16:creationId xmlns:a16="http://schemas.microsoft.com/office/drawing/2014/main" id="{B610179F-FCF8-35E9-E132-A726CE5ABA78}"/>
                  </a:ext>
                </a:extLst>
              </p:cNvPr>
              <p:cNvSpPr/>
              <p:nvPr/>
            </p:nvSpPr>
            <p:spPr bwMode="auto">
              <a:xfrm rot="5400000">
                <a:off x="164109" y="3075440"/>
                <a:ext cx="1805221" cy="1368000"/>
              </a:xfrm>
              <a:prstGeom prst="leftRightArrowCallout">
                <a:avLst>
                  <a:gd name="adj1" fmla="val 16587"/>
                  <a:gd name="adj2" fmla="val 25000"/>
                  <a:gd name="adj3" fmla="val 9804"/>
                  <a:gd name="adj4" fmla="val 7199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1736321A-9759-7ED3-8D07-2D9E7FCEDC34}"/>
                  </a:ext>
                </a:extLst>
              </p:cNvPr>
              <p:cNvSpPr txBox="1"/>
              <p:nvPr/>
            </p:nvSpPr>
            <p:spPr>
              <a:xfrm>
                <a:off x="400089" y="3216984"/>
                <a:ext cx="1333260" cy="108491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square" lIns="72000" rIns="72000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Publicity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Receiving media attention promoting/ weakening status</a:t>
                </a:r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8CC33BD9-C5F8-34EB-FA0C-1ACD1A1D97B6}"/>
                </a:ext>
              </a:extLst>
            </p:cNvPr>
            <p:cNvGrpSpPr/>
            <p:nvPr/>
          </p:nvGrpSpPr>
          <p:grpSpPr>
            <a:xfrm>
              <a:off x="1606279" y="1483628"/>
              <a:ext cx="1368000" cy="1805221"/>
              <a:chOff x="382720" y="2856829"/>
              <a:chExt cx="1368000" cy="1805221"/>
            </a:xfrm>
          </p:grpSpPr>
          <p:sp>
            <p:nvSpPr>
              <p:cNvPr id="217" name="Callout: Left-Right Arrow 216">
                <a:extLst>
                  <a:ext uri="{FF2B5EF4-FFF2-40B4-BE49-F238E27FC236}">
                    <a16:creationId xmlns:a16="http://schemas.microsoft.com/office/drawing/2014/main" id="{E6ED9135-7006-7B43-9AA5-372B2981DE06}"/>
                  </a:ext>
                </a:extLst>
              </p:cNvPr>
              <p:cNvSpPr/>
              <p:nvPr/>
            </p:nvSpPr>
            <p:spPr bwMode="auto">
              <a:xfrm rot="5400000">
                <a:off x="164109" y="3075440"/>
                <a:ext cx="1805221" cy="1368000"/>
              </a:xfrm>
              <a:prstGeom prst="leftRightArrowCallout">
                <a:avLst>
                  <a:gd name="adj1" fmla="val 16587"/>
                  <a:gd name="adj2" fmla="val 25000"/>
                  <a:gd name="adj3" fmla="val 9804"/>
                  <a:gd name="adj4" fmla="val 7199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CE849BD-CB4B-AC1B-F1C0-B86F7C68A9FA}"/>
                  </a:ext>
                </a:extLst>
              </p:cNvPr>
              <p:cNvSpPr txBox="1"/>
              <p:nvPr/>
            </p:nvSpPr>
            <p:spPr>
              <a:xfrm>
                <a:off x="400089" y="3216984"/>
                <a:ext cx="1333260" cy="108491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Performance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kern="0" dirty="0" err="1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Realiz</a:t>
                </a:r>
                <a:r>
                  <a:rPr kumimoji="0" lang="en-GB" sz="12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ing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results confirming/ undermining status sought </a:t>
                </a:r>
              </a:p>
            </p:txBody>
          </p: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705D8DE1-707A-7975-69C9-CF0D52C27162}"/>
                </a:ext>
              </a:extLst>
            </p:cNvPr>
            <p:cNvGrpSpPr/>
            <p:nvPr/>
          </p:nvGrpSpPr>
          <p:grpSpPr>
            <a:xfrm>
              <a:off x="194922" y="1483628"/>
              <a:ext cx="1368000" cy="1805221"/>
              <a:chOff x="382720" y="2856829"/>
              <a:chExt cx="1368000" cy="1805221"/>
            </a:xfrm>
          </p:grpSpPr>
          <p:sp>
            <p:nvSpPr>
              <p:cNvPr id="220" name="Callout: Left-Right Arrow 219">
                <a:extLst>
                  <a:ext uri="{FF2B5EF4-FFF2-40B4-BE49-F238E27FC236}">
                    <a16:creationId xmlns:a16="http://schemas.microsoft.com/office/drawing/2014/main" id="{DB5916D0-C09A-132F-F2C0-F0135D96EA8D}"/>
                  </a:ext>
                </a:extLst>
              </p:cNvPr>
              <p:cNvSpPr/>
              <p:nvPr/>
            </p:nvSpPr>
            <p:spPr bwMode="auto">
              <a:xfrm rot="5400000">
                <a:off x="164109" y="3075440"/>
                <a:ext cx="1805221" cy="1368000"/>
              </a:xfrm>
              <a:prstGeom prst="leftRightArrowCallout">
                <a:avLst>
                  <a:gd name="adj1" fmla="val 16587"/>
                  <a:gd name="adj2" fmla="val 25000"/>
                  <a:gd name="adj3" fmla="val 9804"/>
                  <a:gd name="adj4" fmla="val 7199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26DA49F2-553C-494F-267C-1AABE9C348EA}"/>
                  </a:ext>
                </a:extLst>
              </p:cNvPr>
              <p:cNvSpPr txBox="1"/>
              <p:nvPr/>
            </p:nvSpPr>
            <p:spPr>
              <a:xfrm>
                <a:off x="400089" y="3216984"/>
                <a:ext cx="1333260" cy="108491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Rules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Behaving  consistent with/ contravening social norms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17BDAA6-0444-4891-A308-C89B3260E8EA}"/>
</file>

<file path=customXml/itemProps2.xml><?xml version="1.0" encoding="utf-8"?>
<ds:datastoreItem xmlns:ds="http://schemas.openxmlformats.org/officeDocument/2006/customXml" ds:itemID="{DAA78861-8F5C-4A1F-A423-6D8B32875C66}"/>
</file>

<file path=customXml/itemProps3.xml><?xml version="1.0" encoding="utf-8"?>
<ds:datastoreItem xmlns:ds="http://schemas.openxmlformats.org/officeDocument/2006/customXml" ds:itemID="{5F9DB62D-FCEE-4FBC-B273-4695AD4E72C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94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8</cp:revision>
  <dcterms:created xsi:type="dcterms:W3CDTF">2021-12-07T10:47:09Z</dcterms:created>
  <dcterms:modified xsi:type="dcterms:W3CDTF">2025-04-16T15:03:27Z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