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5461000" cy="3194050"/>
  <p:notesSz cx="5461000" cy="31940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911488-FB2F-4102-99C7-7B47C7B36D4E}" v="1" dt="2025-04-16T15:03:53.85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1042" y="1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EB911488-FB2F-4102-99C7-7B47C7B36D4E}"/>
    <pc:docChg chg="modSld">
      <pc:chgData name="Ron Meyer" userId="65e0fe92-5782-4809-b035-4f1ab31a5557" providerId="ADAL" clId="{EB911488-FB2F-4102-99C7-7B47C7B36D4E}" dt="2025-04-16T15:03:53.852" v="0" actId="164"/>
      <pc:docMkLst>
        <pc:docMk/>
      </pc:docMkLst>
      <pc:sldChg chg="addSp modSp">
        <pc:chgData name="Ron Meyer" userId="65e0fe92-5782-4809-b035-4f1ab31a5557" providerId="ADAL" clId="{EB911488-FB2F-4102-99C7-7B47C7B36D4E}" dt="2025-04-16T15:03:53.852" v="0" actId="164"/>
        <pc:sldMkLst>
          <pc:docMk/>
          <pc:sldMk cId="2576209522" sldId="257"/>
        </pc:sldMkLst>
        <pc:spChg chg="mod">
          <ac:chgData name="Ron Meyer" userId="65e0fe92-5782-4809-b035-4f1ab31a5557" providerId="ADAL" clId="{EB911488-FB2F-4102-99C7-7B47C7B36D4E}" dt="2025-04-16T15:03:53.852" v="0" actId="164"/>
          <ac:spMkLst>
            <pc:docMk/>
            <pc:sldMk cId="2576209522" sldId="257"/>
            <ac:spMk id="2" creationId="{00000000-0000-0000-0000-000000000000}"/>
          </ac:spMkLst>
        </pc:spChg>
        <pc:spChg chg="mod">
          <ac:chgData name="Ron Meyer" userId="65e0fe92-5782-4809-b035-4f1ab31a5557" providerId="ADAL" clId="{EB911488-FB2F-4102-99C7-7B47C7B36D4E}" dt="2025-04-16T15:03:53.852" v="0" actId="164"/>
          <ac:spMkLst>
            <pc:docMk/>
            <pc:sldMk cId="2576209522" sldId="257"/>
            <ac:spMk id="7" creationId="{00000000-0000-0000-0000-000000000000}"/>
          </ac:spMkLst>
        </pc:spChg>
        <pc:spChg chg="mod">
          <ac:chgData name="Ron Meyer" userId="65e0fe92-5782-4809-b035-4f1ab31a5557" providerId="ADAL" clId="{EB911488-FB2F-4102-99C7-7B47C7B36D4E}" dt="2025-04-16T15:03:53.852" v="0" actId="164"/>
          <ac:spMkLst>
            <pc:docMk/>
            <pc:sldMk cId="2576209522" sldId="257"/>
            <ac:spMk id="11" creationId="{00000000-0000-0000-0000-000000000000}"/>
          </ac:spMkLst>
        </pc:spChg>
        <pc:spChg chg="mod">
          <ac:chgData name="Ron Meyer" userId="65e0fe92-5782-4809-b035-4f1ab31a5557" providerId="ADAL" clId="{EB911488-FB2F-4102-99C7-7B47C7B36D4E}" dt="2025-04-16T15:03:53.852" v="0" actId="164"/>
          <ac:spMkLst>
            <pc:docMk/>
            <pc:sldMk cId="2576209522" sldId="257"/>
            <ac:spMk id="16" creationId="{00000000-0000-0000-0000-000000000000}"/>
          </ac:spMkLst>
        </pc:spChg>
        <pc:spChg chg="mod">
          <ac:chgData name="Ron Meyer" userId="65e0fe92-5782-4809-b035-4f1ab31a5557" providerId="ADAL" clId="{EB911488-FB2F-4102-99C7-7B47C7B36D4E}" dt="2025-04-16T15:03:53.852" v="0" actId="164"/>
          <ac:spMkLst>
            <pc:docMk/>
            <pc:sldMk cId="2576209522" sldId="257"/>
            <ac:spMk id="21" creationId="{00000000-0000-0000-0000-000000000000}"/>
          </ac:spMkLst>
        </pc:spChg>
        <pc:spChg chg="mod">
          <ac:chgData name="Ron Meyer" userId="65e0fe92-5782-4809-b035-4f1ab31a5557" providerId="ADAL" clId="{EB911488-FB2F-4102-99C7-7B47C7B36D4E}" dt="2025-04-16T15:03:53.852" v="0" actId="164"/>
          <ac:spMkLst>
            <pc:docMk/>
            <pc:sldMk cId="2576209522" sldId="257"/>
            <ac:spMk id="26" creationId="{00000000-0000-0000-0000-000000000000}"/>
          </ac:spMkLst>
        </pc:spChg>
        <pc:spChg chg="mod">
          <ac:chgData name="Ron Meyer" userId="65e0fe92-5782-4809-b035-4f1ab31a5557" providerId="ADAL" clId="{EB911488-FB2F-4102-99C7-7B47C7B36D4E}" dt="2025-04-16T15:03:53.852" v="0" actId="164"/>
          <ac:spMkLst>
            <pc:docMk/>
            <pc:sldMk cId="2576209522" sldId="257"/>
            <ac:spMk id="27" creationId="{A556D4D9-8A19-F610-5204-C1B7C100351A}"/>
          </ac:spMkLst>
        </pc:spChg>
        <pc:spChg chg="mod">
          <ac:chgData name="Ron Meyer" userId="65e0fe92-5782-4809-b035-4f1ab31a5557" providerId="ADAL" clId="{EB911488-FB2F-4102-99C7-7B47C7B36D4E}" dt="2025-04-16T15:03:53.852" v="0" actId="164"/>
          <ac:spMkLst>
            <pc:docMk/>
            <pc:sldMk cId="2576209522" sldId="257"/>
            <ac:spMk id="28" creationId="{00000000-0000-0000-0000-000000000000}"/>
          </ac:spMkLst>
        </pc:spChg>
        <pc:spChg chg="mod">
          <ac:chgData name="Ron Meyer" userId="65e0fe92-5782-4809-b035-4f1ab31a5557" providerId="ADAL" clId="{EB911488-FB2F-4102-99C7-7B47C7B36D4E}" dt="2025-04-16T15:03:53.852" v="0" actId="164"/>
          <ac:spMkLst>
            <pc:docMk/>
            <pc:sldMk cId="2576209522" sldId="257"/>
            <ac:spMk id="40" creationId="{00000000-0000-0000-0000-000000000000}"/>
          </ac:spMkLst>
        </pc:spChg>
        <pc:spChg chg="mod">
          <ac:chgData name="Ron Meyer" userId="65e0fe92-5782-4809-b035-4f1ab31a5557" providerId="ADAL" clId="{EB911488-FB2F-4102-99C7-7B47C7B36D4E}" dt="2025-04-16T15:03:53.852" v="0" actId="164"/>
          <ac:spMkLst>
            <pc:docMk/>
            <pc:sldMk cId="2576209522" sldId="257"/>
            <ac:spMk id="50" creationId="{00000000-0000-0000-0000-000000000000}"/>
          </ac:spMkLst>
        </pc:spChg>
        <pc:grpChg chg="mod">
          <ac:chgData name="Ron Meyer" userId="65e0fe92-5782-4809-b035-4f1ab31a5557" providerId="ADAL" clId="{EB911488-FB2F-4102-99C7-7B47C7B36D4E}" dt="2025-04-16T15:03:53.852" v="0" actId="164"/>
          <ac:grpSpMkLst>
            <pc:docMk/>
            <pc:sldMk cId="2576209522" sldId="257"/>
            <ac:grpSpMk id="3" creationId="{00000000-0000-0000-0000-000000000000}"/>
          </ac:grpSpMkLst>
        </pc:grpChg>
        <pc:grpChg chg="mod">
          <ac:chgData name="Ron Meyer" userId="65e0fe92-5782-4809-b035-4f1ab31a5557" providerId="ADAL" clId="{EB911488-FB2F-4102-99C7-7B47C7B36D4E}" dt="2025-04-16T15:03:53.852" v="0" actId="164"/>
          <ac:grpSpMkLst>
            <pc:docMk/>
            <pc:sldMk cId="2576209522" sldId="257"/>
            <ac:grpSpMk id="8" creationId="{00000000-0000-0000-0000-000000000000}"/>
          </ac:grpSpMkLst>
        </pc:grpChg>
        <pc:grpChg chg="mod">
          <ac:chgData name="Ron Meyer" userId="65e0fe92-5782-4809-b035-4f1ab31a5557" providerId="ADAL" clId="{EB911488-FB2F-4102-99C7-7B47C7B36D4E}" dt="2025-04-16T15:03:53.852" v="0" actId="164"/>
          <ac:grpSpMkLst>
            <pc:docMk/>
            <pc:sldMk cId="2576209522" sldId="257"/>
            <ac:grpSpMk id="12" creationId="{00000000-0000-0000-0000-000000000000}"/>
          </ac:grpSpMkLst>
        </pc:grpChg>
        <pc:grpChg chg="mod">
          <ac:chgData name="Ron Meyer" userId="65e0fe92-5782-4809-b035-4f1ab31a5557" providerId="ADAL" clId="{EB911488-FB2F-4102-99C7-7B47C7B36D4E}" dt="2025-04-16T15:03:53.852" v="0" actId="164"/>
          <ac:grpSpMkLst>
            <pc:docMk/>
            <pc:sldMk cId="2576209522" sldId="257"/>
            <ac:grpSpMk id="17" creationId="{00000000-0000-0000-0000-000000000000}"/>
          </ac:grpSpMkLst>
        </pc:grpChg>
        <pc:grpChg chg="mod">
          <ac:chgData name="Ron Meyer" userId="65e0fe92-5782-4809-b035-4f1ab31a5557" providerId="ADAL" clId="{EB911488-FB2F-4102-99C7-7B47C7B36D4E}" dt="2025-04-16T15:03:53.852" v="0" actId="164"/>
          <ac:grpSpMkLst>
            <pc:docMk/>
            <pc:sldMk cId="2576209522" sldId="257"/>
            <ac:grpSpMk id="22" creationId="{00000000-0000-0000-0000-000000000000}"/>
          </ac:grpSpMkLst>
        </pc:grpChg>
        <pc:grpChg chg="add mod">
          <ac:chgData name="Ron Meyer" userId="65e0fe92-5782-4809-b035-4f1ab31a5557" providerId="ADAL" clId="{EB911488-FB2F-4102-99C7-7B47C7B36D4E}" dt="2025-04-16T15:03:53.852" v="0" actId="164"/>
          <ac:grpSpMkLst>
            <pc:docMk/>
            <pc:sldMk cId="2576209522" sldId="257"/>
            <ac:grpSpMk id="29" creationId="{0145943D-C15F-F9BE-E4DC-177E6CAD3660}"/>
          </ac:grpSpMkLst>
        </pc:grpChg>
        <pc:picChg chg="mod">
          <ac:chgData name="Ron Meyer" userId="65e0fe92-5782-4809-b035-4f1ab31a5557" providerId="ADAL" clId="{EB911488-FB2F-4102-99C7-7B47C7B36D4E}" dt="2025-04-16T15:03:53.852" v="0" actId="164"/>
          <ac:picMkLst>
            <pc:docMk/>
            <pc:sldMk cId="2576209522" sldId="257"/>
            <ac:picMk id="61" creationId="{00000000-0000-0000-0000-000000000000}"/>
          </ac:picMkLst>
        </pc:picChg>
      </pc:sldChg>
    </pc:docChg>
  </pc:docChgLst>
  <pc:docChgLst>
    <pc:chgData name="Ron Meyer" userId="65e0fe92-5782-4809-b035-4f1ab31a5557" providerId="ADAL" clId="{99EC750F-B81C-4BEA-B531-4EB47B1EDFDC}"/>
    <pc:docChg chg="delSld modSld">
      <pc:chgData name="Ron Meyer" userId="65e0fe92-5782-4809-b035-4f1ab31a5557" providerId="ADAL" clId="{99EC750F-B81C-4BEA-B531-4EB47B1EDFDC}" dt="2024-08-30T12:47:33.362" v="3" actId="1076"/>
      <pc:docMkLst>
        <pc:docMk/>
      </pc:docMkLst>
      <pc:sldChg chg="del">
        <pc:chgData name="Ron Meyer" userId="65e0fe92-5782-4809-b035-4f1ab31a5557" providerId="ADAL" clId="{99EC750F-B81C-4BEA-B531-4EB47B1EDFDC}" dt="2024-06-24T11:00:57.925" v="0" actId="47"/>
        <pc:sldMkLst>
          <pc:docMk/>
          <pc:sldMk cId="0" sldId="256"/>
        </pc:sldMkLst>
      </pc:sldChg>
      <pc:sldChg chg="addSp modSp mod">
        <pc:chgData name="Ron Meyer" userId="65e0fe92-5782-4809-b035-4f1ab31a5557" providerId="ADAL" clId="{99EC750F-B81C-4BEA-B531-4EB47B1EDFDC}" dt="2024-08-30T12:47:33.362" v="3" actId="1076"/>
        <pc:sldMkLst>
          <pc:docMk/>
          <pc:sldMk cId="2576209522" sldId="257"/>
        </pc:sldMkLst>
        <pc:spChg chg="add mod">
          <ac:chgData name="Ron Meyer" userId="65e0fe92-5782-4809-b035-4f1ab31a5557" providerId="ADAL" clId="{99EC750F-B81C-4BEA-B531-4EB47B1EDFDC}" dt="2024-08-30T12:47:33.362" v="3" actId="1076"/>
          <ac:spMkLst>
            <pc:docMk/>
            <pc:sldMk cId="2576209522" sldId="257"/>
            <ac:spMk id="27" creationId="{A556D4D9-8A19-F610-5204-C1B7C100351A}"/>
          </ac:spMkLst>
        </pc:spChg>
        <pc:picChg chg="mod">
          <ac:chgData name="Ron Meyer" userId="65e0fe92-5782-4809-b035-4f1ab31a5557" providerId="ADAL" clId="{99EC750F-B81C-4BEA-B531-4EB47B1EDFDC}" dt="2024-06-24T11:01:03.491" v="1" actId="1076"/>
          <ac:picMkLst>
            <pc:docMk/>
            <pc:sldMk cId="2576209522" sldId="257"/>
            <ac:picMk id="6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9575" y="990155"/>
            <a:ext cx="4641850" cy="670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19150" y="1788668"/>
            <a:ext cx="3822700" cy="7985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73050" y="734631"/>
            <a:ext cx="2375535" cy="21080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812415" y="734631"/>
            <a:ext cx="2375535" cy="21080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29944" y="1600479"/>
            <a:ext cx="1310640" cy="1311275"/>
          </a:xfrm>
          <a:custGeom>
            <a:avLst/>
            <a:gdLst/>
            <a:ahLst/>
            <a:cxnLst/>
            <a:rect l="l" t="t" r="r" b="b"/>
            <a:pathLst>
              <a:path w="1310639" h="1311275">
                <a:moveTo>
                  <a:pt x="1310030" y="0"/>
                </a:moveTo>
                <a:lnTo>
                  <a:pt x="0" y="0"/>
                </a:lnTo>
                <a:lnTo>
                  <a:pt x="0" y="1310881"/>
                </a:lnTo>
                <a:lnTo>
                  <a:pt x="1310030" y="1310881"/>
                </a:lnTo>
                <a:lnTo>
                  <a:pt x="1310030" y="0"/>
                </a:lnTo>
                <a:close/>
              </a:path>
            </a:pathLst>
          </a:custGeom>
          <a:solidFill>
            <a:srgbClr val="C6DB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329946" y="1600483"/>
            <a:ext cx="1310640" cy="1311275"/>
          </a:xfrm>
          <a:custGeom>
            <a:avLst/>
            <a:gdLst/>
            <a:ahLst/>
            <a:cxnLst/>
            <a:rect l="l" t="t" r="r" b="b"/>
            <a:pathLst>
              <a:path w="1310639" h="1311275">
                <a:moveTo>
                  <a:pt x="0" y="0"/>
                </a:moveTo>
                <a:lnTo>
                  <a:pt x="1310030" y="0"/>
                </a:lnTo>
                <a:lnTo>
                  <a:pt x="1310030" y="1310881"/>
                </a:lnTo>
                <a:lnTo>
                  <a:pt x="0" y="1310881"/>
                </a:lnTo>
                <a:lnTo>
                  <a:pt x="0" y="0"/>
                </a:lnTo>
                <a:close/>
              </a:path>
            </a:pathLst>
          </a:custGeom>
          <a:ln w="533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634005" y="1600479"/>
            <a:ext cx="1310640" cy="1311275"/>
          </a:xfrm>
          <a:custGeom>
            <a:avLst/>
            <a:gdLst/>
            <a:ahLst/>
            <a:cxnLst/>
            <a:rect l="l" t="t" r="r" b="b"/>
            <a:pathLst>
              <a:path w="1310639" h="1311275">
                <a:moveTo>
                  <a:pt x="1310030" y="0"/>
                </a:moveTo>
                <a:lnTo>
                  <a:pt x="0" y="0"/>
                </a:lnTo>
                <a:lnTo>
                  <a:pt x="0" y="1310881"/>
                </a:lnTo>
                <a:lnTo>
                  <a:pt x="1310030" y="1310881"/>
                </a:lnTo>
                <a:lnTo>
                  <a:pt x="1310030" y="0"/>
                </a:lnTo>
                <a:close/>
              </a:path>
            </a:pathLst>
          </a:custGeom>
          <a:solidFill>
            <a:srgbClr val="C6DB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634002" y="1600485"/>
            <a:ext cx="1310640" cy="1311275"/>
          </a:xfrm>
          <a:custGeom>
            <a:avLst/>
            <a:gdLst/>
            <a:ahLst/>
            <a:cxnLst/>
            <a:rect l="l" t="t" r="r" b="b"/>
            <a:pathLst>
              <a:path w="1310639" h="1311275">
                <a:moveTo>
                  <a:pt x="1310030" y="1310881"/>
                </a:moveTo>
                <a:lnTo>
                  <a:pt x="0" y="1310881"/>
                </a:lnTo>
                <a:lnTo>
                  <a:pt x="0" y="0"/>
                </a:lnTo>
                <a:lnTo>
                  <a:pt x="1310030" y="0"/>
                </a:lnTo>
                <a:lnTo>
                  <a:pt x="1310030" y="1310881"/>
                </a:lnTo>
                <a:close/>
              </a:path>
            </a:pathLst>
          </a:custGeom>
          <a:ln w="533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634005" y="279361"/>
            <a:ext cx="1310640" cy="1310640"/>
          </a:xfrm>
          <a:custGeom>
            <a:avLst/>
            <a:gdLst/>
            <a:ahLst/>
            <a:cxnLst/>
            <a:rect l="l" t="t" r="r" b="b"/>
            <a:pathLst>
              <a:path w="1310639" h="1310640">
                <a:moveTo>
                  <a:pt x="1310030" y="0"/>
                </a:moveTo>
                <a:lnTo>
                  <a:pt x="0" y="0"/>
                </a:lnTo>
                <a:lnTo>
                  <a:pt x="0" y="1310030"/>
                </a:lnTo>
                <a:lnTo>
                  <a:pt x="1310030" y="1310030"/>
                </a:lnTo>
                <a:lnTo>
                  <a:pt x="1310030" y="0"/>
                </a:lnTo>
                <a:close/>
              </a:path>
            </a:pathLst>
          </a:custGeom>
          <a:solidFill>
            <a:srgbClr val="C6DB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634002" y="279358"/>
            <a:ext cx="1310640" cy="1310640"/>
          </a:xfrm>
          <a:custGeom>
            <a:avLst/>
            <a:gdLst/>
            <a:ahLst/>
            <a:cxnLst/>
            <a:rect l="l" t="t" r="r" b="b"/>
            <a:pathLst>
              <a:path w="1310639" h="1310640">
                <a:moveTo>
                  <a:pt x="1310030" y="1310030"/>
                </a:moveTo>
                <a:lnTo>
                  <a:pt x="0" y="1310030"/>
                </a:lnTo>
                <a:lnTo>
                  <a:pt x="0" y="0"/>
                </a:lnTo>
                <a:lnTo>
                  <a:pt x="1310030" y="0"/>
                </a:lnTo>
                <a:lnTo>
                  <a:pt x="1310030" y="1310030"/>
                </a:lnTo>
                <a:close/>
              </a:path>
            </a:pathLst>
          </a:custGeom>
          <a:ln w="533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329944" y="279361"/>
            <a:ext cx="1310640" cy="1310640"/>
          </a:xfrm>
          <a:custGeom>
            <a:avLst/>
            <a:gdLst/>
            <a:ahLst/>
            <a:cxnLst/>
            <a:rect l="l" t="t" r="r" b="b"/>
            <a:pathLst>
              <a:path w="1310639" h="1310640">
                <a:moveTo>
                  <a:pt x="1310030" y="0"/>
                </a:moveTo>
                <a:lnTo>
                  <a:pt x="0" y="0"/>
                </a:lnTo>
                <a:lnTo>
                  <a:pt x="0" y="1310030"/>
                </a:lnTo>
                <a:lnTo>
                  <a:pt x="1310030" y="1310030"/>
                </a:lnTo>
                <a:lnTo>
                  <a:pt x="1310030" y="0"/>
                </a:lnTo>
                <a:close/>
              </a:path>
            </a:pathLst>
          </a:custGeom>
          <a:solidFill>
            <a:srgbClr val="C6DB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329946" y="279358"/>
            <a:ext cx="1310640" cy="1310640"/>
          </a:xfrm>
          <a:custGeom>
            <a:avLst/>
            <a:gdLst/>
            <a:ahLst/>
            <a:cxnLst/>
            <a:rect l="l" t="t" r="r" b="b"/>
            <a:pathLst>
              <a:path w="1310639" h="1310640">
                <a:moveTo>
                  <a:pt x="0" y="0"/>
                </a:moveTo>
                <a:lnTo>
                  <a:pt x="1310030" y="0"/>
                </a:lnTo>
                <a:lnTo>
                  <a:pt x="1310030" y="1310030"/>
                </a:lnTo>
                <a:lnTo>
                  <a:pt x="0" y="1310030"/>
                </a:lnTo>
                <a:lnTo>
                  <a:pt x="0" y="0"/>
                </a:lnTo>
                <a:close/>
              </a:path>
            </a:pathLst>
          </a:custGeom>
          <a:ln w="533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42160" y="758991"/>
            <a:ext cx="1814409" cy="1693226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1389682" y="350678"/>
            <a:ext cx="2520315" cy="2514600"/>
          </a:xfrm>
          <a:custGeom>
            <a:avLst/>
            <a:gdLst/>
            <a:ahLst/>
            <a:cxnLst/>
            <a:rect l="l" t="t" r="r" b="b"/>
            <a:pathLst>
              <a:path w="2520315" h="2514600">
                <a:moveTo>
                  <a:pt x="1450552" y="2501900"/>
                </a:moveTo>
                <a:lnTo>
                  <a:pt x="1069661" y="2501900"/>
                </a:lnTo>
                <a:lnTo>
                  <a:pt x="1116516" y="2514600"/>
                </a:lnTo>
                <a:lnTo>
                  <a:pt x="1403696" y="2514600"/>
                </a:lnTo>
                <a:lnTo>
                  <a:pt x="1450552" y="2501900"/>
                </a:lnTo>
                <a:close/>
              </a:path>
              <a:path w="2520315" h="2514600">
                <a:moveTo>
                  <a:pt x="1450552" y="12699"/>
                </a:moveTo>
                <a:lnTo>
                  <a:pt x="1069661" y="12699"/>
                </a:lnTo>
                <a:lnTo>
                  <a:pt x="932572" y="50799"/>
                </a:lnTo>
                <a:lnTo>
                  <a:pt x="759124" y="101599"/>
                </a:lnTo>
                <a:lnTo>
                  <a:pt x="717646" y="126999"/>
                </a:lnTo>
                <a:lnTo>
                  <a:pt x="676988" y="139699"/>
                </a:lnTo>
                <a:lnTo>
                  <a:pt x="637181" y="165099"/>
                </a:lnTo>
                <a:lnTo>
                  <a:pt x="598259" y="190499"/>
                </a:lnTo>
                <a:lnTo>
                  <a:pt x="560254" y="215899"/>
                </a:lnTo>
                <a:lnTo>
                  <a:pt x="523199" y="241299"/>
                </a:lnTo>
                <a:lnTo>
                  <a:pt x="487126" y="266699"/>
                </a:lnTo>
                <a:lnTo>
                  <a:pt x="452068" y="292099"/>
                </a:lnTo>
                <a:lnTo>
                  <a:pt x="418058" y="330199"/>
                </a:lnTo>
                <a:lnTo>
                  <a:pt x="385127" y="355599"/>
                </a:lnTo>
                <a:lnTo>
                  <a:pt x="353310" y="380999"/>
                </a:lnTo>
                <a:lnTo>
                  <a:pt x="322638" y="419099"/>
                </a:lnTo>
                <a:lnTo>
                  <a:pt x="293144" y="457199"/>
                </a:lnTo>
                <a:lnTo>
                  <a:pt x="264861" y="482599"/>
                </a:lnTo>
                <a:lnTo>
                  <a:pt x="237821" y="520699"/>
                </a:lnTo>
                <a:lnTo>
                  <a:pt x="212057" y="558799"/>
                </a:lnTo>
                <a:lnTo>
                  <a:pt x="187602" y="596899"/>
                </a:lnTo>
                <a:lnTo>
                  <a:pt x="164488" y="634999"/>
                </a:lnTo>
                <a:lnTo>
                  <a:pt x="142748" y="673099"/>
                </a:lnTo>
                <a:lnTo>
                  <a:pt x="122415" y="723899"/>
                </a:lnTo>
                <a:lnTo>
                  <a:pt x="103520" y="761999"/>
                </a:lnTo>
                <a:lnTo>
                  <a:pt x="86098" y="800099"/>
                </a:lnTo>
                <a:lnTo>
                  <a:pt x="70180" y="850899"/>
                </a:lnTo>
                <a:lnTo>
                  <a:pt x="55799" y="888999"/>
                </a:lnTo>
                <a:lnTo>
                  <a:pt x="42987" y="939799"/>
                </a:lnTo>
                <a:lnTo>
                  <a:pt x="31778" y="977899"/>
                </a:lnTo>
                <a:lnTo>
                  <a:pt x="22204" y="1028699"/>
                </a:lnTo>
                <a:lnTo>
                  <a:pt x="14297" y="1066799"/>
                </a:lnTo>
                <a:lnTo>
                  <a:pt x="8091" y="1117599"/>
                </a:lnTo>
                <a:lnTo>
                  <a:pt x="3617" y="1168399"/>
                </a:lnTo>
                <a:lnTo>
                  <a:pt x="909" y="1219199"/>
                </a:lnTo>
                <a:lnTo>
                  <a:pt x="0" y="1257299"/>
                </a:lnTo>
                <a:lnTo>
                  <a:pt x="909" y="1308099"/>
                </a:lnTo>
                <a:lnTo>
                  <a:pt x="3617" y="1358899"/>
                </a:lnTo>
                <a:lnTo>
                  <a:pt x="8091" y="1409699"/>
                </a:lnTo>
                <a:lnTo>
                  <a:pt x="14297" y="1447799"/>
                </a:lnTo>
                <a:lnTo>
                  <a:pt x="22204" y="1498599"/>
                </a:lnTo>
                <a:lnTo>
                  <a:pt x="31778" y="1549399"/>
                </a:lnTo>
                <a:lnTo>
                  <a:pt x="42987" y="1587499"/>
                </a:lnTo>
                <a:lnTo>
                  <a:pt x="55799" y="1638300"/>
                </a:lnTo>
                <a:lnTo>
                  <a:pt x="70180" y="1676400"/>
                </a:lnTo>
                <a:lnTo>
                  <a:pt x="86098" y="1714500"/>
                </a:lnTo>
                <a:lnTo>
                  <a:pt x="103520" y="1765300"/>
                </a:lnTo>
                <a:lnTo>
                  <a:pt x="122415" y="1803400"/>
                </a:lnTo>
                <a:lnTo>
                  <a:pt x="142748" y="1841500"/>
                </a:lnTo>
                <a:lnTo>
                  <a:pt x="164488" y="1879600"/>
                </a:lnTo>
                <a:lnTo>
                  <a:pt x="187602" y="1917700"/>
                </a:lnTo>
                <a:lnTo>
                  <a:pt x="212057" y="1955800"/>
                </a:lnTo>
                <a:lnTo>
                  <a:pt x="237821" y="1993900"/>
                </a:lnTo>
                <a:lnTo>
                  <a:pt x="264861" y="2032000"/>
                </a:lnTo>
                <a:lnTo>
                  <a:pt x="293144" y="2070100"/>
                </a:lnTo>
                <a:lnTo>
                  <a:pt x="322638" y="2108200"/>
                </a:lnTo>
                <a:lnTo>
                  <a:pt x="353310" y="2133600"/>
                </a:lnTo>
                <a:lnTo>
                  <a:pt x="385127" y="2171700"/>
                </a:lnTo>
                <a:lnTo>
                  <a:pt x="418058" y="2197100"/>
                </a:lnTo>
                <a:lnTo>
                  <a:pt x="452068" y="2222500"/>
                </a:lnTo>
                <a:lnTo>
                  <a:pt x="487126" y="2260600"/>
                </a:lnTo>
                <a:lnTo>
                  <a:pt x="523199" y="2286000"/>
                </a:lnTo>
                <a:lnTo>
                  <a:pt x="560254" y="2311400"/>
                </a:lnTo>
                <a:lnTo>
                  <a:pt x="598259" y="2336800"/>
                </a:lnTo>
                <a:lnTo>
                  <a:pt x="637181" y="2362200"/>
                </a:lnTo>
                <a:lnTo>
                  <a:pt x="676988" y="2374900"/>
                </a:lnTo>
                <a:lnTo>
                  <a:pt x="717646" y="2400300"/>
                </a:lnTo>
                <a:lnTo>
                  <a:pt x="759124" y="2413000"/>
                </a:lnTo>
                <a:lnTo>
                  <a:pt x="801388" y="2438400"/>
                </a:lnTo>
                <a:lnTo>
                  <a:pt x="844405" y="2451100"/>
                </a:lnTo>
                <a:lnTo>
                  <a:pt x="1023363" y="2501900"/>
                </a:lnTo>
                <a:lnTo>
                  <a:pt x="1496850" y="2501900"/>
                </a:lnTo>
                <a:lnTo>
                  <a:pt x="1675807" y="2451100"/>
                </a:lnTo>
                <a:lnTo>
                  <a:pt x="1718825" y="2438400"/>
                </a:lnTo>
                <a:lnTo>
                  <a:pt x="1761089" y="2413000"/>
                </a:lnTo>
                <a:lnTo>
                  <a:pt x="1802566" y="2400300"/>
                </a:lnTo>
                <a:lnTo>
                  <a:pt x="1843224" y="2374900"/>
                </a:lnTo>
                <a:lnTo>
                  <a:pt x="1883031" y="2362200"/>
                </a:lnTo>
                <a:lnTo>
                  <a:pt x="1921953" y="2336800"/>
                </a:lnTo>
                <a:lnTo>
                  <a:pt x="1959958" y="2311400"/>
                </a:lnTo>
                <a:lnTo>
                  <a:pt x="1997013" y="2286000"/>
                </a:lnTo>
                <a:lnTo>
                  <a:pt x="2033086" y="2260600"/>
                </a:lnTo>
                <a:lnTo>
                  <a:pt x="2068144" y="2222500"/>
                </a:lnTo>
                <a:lnTo>
                  <a:pt x="2102155" y="2197100"/>
                </a:lnTo>
                <a:lnTo>
                  <a:pt x="2135085" y="2171700"/>
                </a:lnTo>
                <a:lnTo>
                  <a:pt x="2166903" y="2133600"/>
                </a:lnTo>
                <a:lnTo>
                  <a:pt x="2197575" y="2108200"/>
                </a:lnTo>
                <a:lnTo>
                  <a:pt x="2227068" y="2070100"/>
                </a:lnTo>
                <a:lnTo>
                  <a:pt x="2255352" y="2032000"/>
                </a:lnTo>
                <a:lnTo>
                  <a:pt x="2264365" y="2019300"/>
                </a:lnTo>
                <a:lnTo>
                  <a:pt x="1164526" y="2019300"/>
                </a:lnTo>
                <a:lnTo>
                  <a:pt x="1028021" y="1981200"/>
                </a:lnTo>
                <a:lnTo>
                  <a:pt x="942637" y="1955800"/>
                </a:lnTo>
                <a:lnTo>
                  <a:pt x="901898" y="1930400"/>
                </a:lnTo>
                <a:lnTo>
                  <a:pt x="862581" y="1905000"/>
                </a:lnTo>
                <a:lnTo>
                  <a:pt x="824774" y="1892300"/>
                </a:lnTo>
                <a:lnTo>
                  <a:pt x="788566" y="1854200"/>
                </a:lnTo>
                <a:lnTo>
                  <a:pt x="754048" y="1828800"/>
                </a:lnTo>
                <a:lnTo>
                  <a:pt x="721309" y="1803400"/>
                </a:lnTo>
                <a:lnTo>
                  <a:pt x="690437" y="1765300"/>
                </a:lnTo>
                <a:lnTo>
                  <a:pt x="661521" y="1727200"/>
                </a:lnTo>
                <a:lnTo>
                  <a:pt x="634652" y="1701800"/>
                </a:lnTo>
                <a:lnTo>
                  <a:pt x="609918" y="1663700"/>
                </a:lnTo>
                <a:lnTo>
                  <a:pt x="587409" y="1625599"/>
                </a:lnTo>
                <a:lnTo>
                  <a:pt x="567213" y="1574799"/>
                </a:lnTo>
                <a:lnTo>
                  <a:pt x="549421" y="1536699"/>
                </a:lnTo>
                <a:lnTo>
                  <a:pt x="534121" y="1498599"/>
                </a:lnTo>
                <a:lnTo>
                  <a:pt x="521403" y="1447799"/>
                </a:lnTo>
                <a:lnTo>
                  <a:pt x="511356" y="1396999"/>
                </a:lnTo>
                <a:lnTo>
                  <a:pt x="504068" y="1358899"/>
                </a:lnTo>
                <a:lnTo>
                  <a:pt x="499631" y="1308099"/>
                </a:lnTo>
                <a:lnTo>
                  <a:pt x="498132" y="1257299"/>
                </a:lnTo>
                <a:lnTo>
                  <a:pt x="499631" y="1219199"/>
                </a:lnTo>
                <a:lnTo>
                  <a:pt x="504068" y="1168399"/>
                </a:lnTo>
                <a:lnTo>
                  <a:pt x="511356" y="1117599"/>
                </a:lnTo>
                <a:lnTo>
                  <a:pt x="521403" y="1079499"/>
                </a:lnTo>
                <a:lnTo>
                  <a:pt x="534121" y="1028699"/>
                </a:lnTo>
                <a:lnTo>
                  <a:pt x="549421" y="990599"/>
                </a:lnTo>
                <a:lnTo>
                  <a:pt x="567213" y="939799"/>
                </a:lnTo>
                <a:lnTo>
                  <a:pt x="587409" y="901699"/>
                </a:lnTo>
                <a:lnTo>
                  <a:pt x="609918" y="863599"/>
                </a:lnTo>
                <a:lnTo>
                  <a:pt x="634652" y="825499"/>
                </a:lnTo>
                <a:lnTo>
                  <a:pt x="661521" y="787399"/>
                </a:lnTo>
                <a:lnTo>
                  <a:pt x="690437" y="749299"/>
                </a:lnTo>
                <a:lnTo>
                  <a:pt x="721309" y="723899"/>
                </a:lnTo>
                <a:lnTo>
                  <a:pt x="754048" y="685799"/>
                </a:lnTo>
                <a:lnTo>
                  <a:pt x="788566" y="660399"/>
                </a:lnTo>
                <a:lnTo>
                  <a:pt x="824774" y="634999"/>
                </a:lnTo>
                <a:lnTo>
                  <a:pt x="862581" y="609599"/>
                </a:lnTo>
                <a:lnTo>
                  <a:pt x="901898" y="584199"/>
                </a:lnTo>
                <a:lnTo>
                  <a:pt x="942637" y="571499"/>
                </a:lnTo>
                <a:lnTo>
                  <a:pt x="984708" y="546099"/>
                </a:lnTo>
                <a:lnTo>
                  <a:pt x="1072488" y="520699"/>
                </a:lnTo>
                <a:lnTo>
                  <a:pt x="1118019" y="507999"/>
                </a:lnTo>
                <a:lnTo>
                  <a:pt x="1164526" y="507999"/>
                </a:lnTo>
                <a:lnTo>
                  <a:pt x="1211918" y="495299"/>
                </a:lnTo>
                <a:lnTo>
                  <a:pt x="2264365" y="495299"/>
                </a:lnTo>
                <a:lnTo>
                  <a:pt x="2255352" y="482599"/>
                </a:lnTo>
                <a:lnTo>
                  <a:pt x="2227068" y="457199"/>
                </a:lnTo>
                <a:lnTo>
                  <a:pt x="2197575" y="419099"/>
                </a:lnTo>
                <a:lnTo>
                  <a:pt x="2166903" y="380999"/>
                </a:lnTo>
                <a:lnTo>
                  <a:pt x="2135085" y="355599"/>
                </a:lnTo>
                <a:lnTo>
                  <a:pt x="2102155" y="330199"/>
                </a:lnTo>
                <a:lnTo>
                  <a:pt x="2068144" y="292099"/>
                </a:lnTo>
                <a:lnTo>
                  <a:pt x="2033086" y="266699"/>
                </a:lnTo>
                <a:lnTo>
                  <a:pt x="1997013" y="241299"/>
                </a:lnTo>
                <a:lnTo>
                  <a:pt x="1959958" y="215899"/>
                </a:lnTo>
                <a:lnTo>
                  <a:pt x="1921953" y="190499"/>
                </a:lnTo>
                <a:lnTo>
                  <a:pt x="1883031" y="165099"/>
                </a:lnTo>
                <a:lnTo>
                  <a:pt x="1843224" y="139699"/>
                </a:lnTo>
                <a:lnTo>
                  <a:pt x="1802566" y="126999"/>
                </a:lnTo>
                <a:lnTo>
                  <a:pt x="1761089" y="101599"/>
                </a:lnTo>
                <a:lnTo>
                  <a:pt x="1587640" y="50799"/>
                </a:lnTo>
                <a:lnTo>
                  <a:pt x="1450552" y="12699"/>
                </a:lnTo>
                <a:close/>
              </a:path>
              <a:path w="2520315" h="2514600">
                <a:moveTo>
                  <a:pt x="2264365" y="495299"/>
                </a:moveTo>
                <a:lnTo>
                  <a:pt x="1308295" y="495299"/>
                </a:lnTo>
                <a:lnTo>
                  <a:pt x="1355687" y="507999"/>
                </a:lnTo>
                <a:lnTo>
                  <a:pt x="1402193" y="507999"/>
                </a:lnTo>
                <a:lnTo>
                  <a:pt x="1447725" y="520699"/>
                </a:lnTo>
                <a:lnTo>
                  <a:pt x="1535507" y="546099"/>
                </a:lnTo>
                <a:lnTo>
                  <a:pt x="1577578" y="571499"/>
                </a:lnTo>
                <a:lnTo>
                  <a:pt x="1618317" y="584199"/>
                </a:lnTo>
                <a:lnTo>
                  <a:pt x="1657635" y="609599"/>
                </a:lnTo>
                <a:lnTo>
                  <a:pt x="1695443" y="634999"/>
                </a:lnTo>
                <a:lnTo>
                  <a:pt x="1731651" y="660399"/>
                </a:lnTo>
                <a:lnTo>
                  <a:pt x="1766170" y="685799"/>
                </a:lnTo>
                <a:lnTo>
                  <a:pt x="1798910" y="723899"/>
                </a:lnTo>
                <a:lnTo>
                  <a:pt x="1829783" y="749299"/>
                </a:lnTo>
                <a:lnTo>
                  <a:pt x="1858699" y="787399"/>
                </a:lnTo>
                <a:lnTo>
                  <a:pt x="1885569" y="825499"/>
                </a:lnTo>
                <a:lnTo>
                  <a:pt x="1910303" y="863599"/>
                </a:lnTo>
                <a:lnTo>
                  <a:pt x="1932813" y="901699"/>
                </a:lnTo>
                <a:lnTo>
                  <a:pt x="1953009" y="939799"/>
                </a:lnTo>
                <a:lnTo>
                  <a:pt x="1970802" y="990599"/>
                </a:lnTo>
                <a:lnTo>
                  <a:pt x="1986103" y="1028699"/>
                </a:lnTo>
                <a:lnTo>
                  <a:pt x="1998821" y="1079499"/>
                </a:lnTo>
                <a:lnTo>
                  <a:pt x="2008869" y="1117599"/>
                </a:lnTo>
                <a:lnTo>
                  <a:pt x="2016156" y="1168399"/>
                </a:lnTo>
                <a:lnTo>
                  <a:pt x="2020594" y="1219199"/>
                </a:lnTo>
                <a:lnTo>
                  <a:pt x="2022094" y="1257299"/>
                </a:lnTo>
                <a:lnTo>
                  <a:pt x="2020594" y="1308099"/>
                </a:lnTo>
                <a:lnTo>
                  <a:pt x="2016156" y="1358899"/>
                </a:lnTo>
                <a:lnTo>
                  <a:pt x="2008869" y="1396999"/>
                </a:lnTo>
                <a:lnTo>
                  <a:pt x="1998821" y="1447799"/>
                </a:lnTo>
                <a:lnTo>
                  <a:pt x="1986103" y="1498599"/>
                </a:lnTo>
                <a:lnTo>
                  <a:pt x="1970802" y="1536699"/>
                </a:lnTo>
                <a:lnTo>
                  <a:pt x="1953009" y="1574799"/>
                </a:lnTo>
                <a:lnTo>
                  <a:pt x="1932813" y="1625599"/>
                </a:lnTo>
                <a:lnTo>
                  <a:pt x="1910303" y="1663700"/>
                </a:lnTo>
                <a:lnTo>
                  <a:pt x="1885569" y="1701800"/>
                </a:lnTo>
                <a:lnTo>
                  <a:pt x="1858699" y="1727200"/>
                </a:lnTo>
                <a:lnTo>
                  <a:pt x="1829783" y="1765300"/>
                </a:lnTo>
                <a:lnTo>
                  <a:pt x="1798910" y="1803400"/>
                </a:lnTo>
                <a:lnTo>
                  <a:pt x="1766170" y="1828800"/>
                </a:lnTo>
                <a:lnTo>
                  <a:pt x="1731651" y="1854200"/>
                </a:lnTo>
                <a:lnTo>
                  <a:pt x="1695443" y="1892300"/>
                </a:lnTo>
                <a:lnTo>
                  <a:pt x="1657635" y="1905000"/>
                </a:lnTo>
                <a:lnTo>
                  <a:pt x="1618317" y="1930400"/>
                </a:lnTo>
                <a:lnTo>
                  <a:pt x="1577578" y="1955800"/>
                </a:lnTo>
                <a:lnTo>
                  <a:pt x="1492193" y="1981200"/>
                </a:lnTo>
                <a:lnTo>
                  <a:pt x="1355687" y="2019300"/>
                </a:lnTo>
                <a:lnTo>
                  <a:pt x="2264365" y="2019300"/>
                </a:lnTo>
                <a:lnTo>
                  <a:pt x="2308155" y="1955800"/>
                </a:lnTo>
                <a:lnTo>
                  <a:pt x="2332610" y="1917700"/>
                </a:lnTo>
                <a:lnTo>
                  <a:pt x="2355724" y="1879600"/>
                </a:lnTo>
                <a:lnTo>
                  <a:pt x="2377464" y="1841500"/>
                </a:lnTo>
                <a:lnTo>
                  <a:pt x="2397798" y="1803400"/>
                </a:lnTo>
                <a:lnTo>
                  <a:pt x="2416692" y="1765300"/>
                </a:lnTo>
                <a:lnTo>
                  <a:pt x="2434115" y="1714500"/>
                </a:lnTo>
                <a:lnTo>
                  <a:pt x="2450033" y="1676400"/>
                </a:lnTo>
                <a:lnTo>
                  <a:pt x="2464414" y="1638300"/>
                </a:lnTo>
                <a:lnTo>
                  <a:pt x="2477225" y="1587499"/>
                </a:lnTo>
                <a:lnTo>
                  <a:pt x="2488434" y="1549399"/>
                </a:lnTo>
                <a:lnTo>
                  <a:pt x="2498009" y="1498599"/>
                </a:lnTo>
                <a:lnTo>
                  <a:pt x="2505915" y="1447799"/>
                </a:lnTo>
                <a:lnTo>
                  <a:pt x="2512121" y="1409699"/>
                </a:lnTo>
                <a:lnTo>
                  <a:pt x="2516595" y="1358899"/>
                </a:lnTo>
                <a:lnTo>
                  <a:pt x="2519303" y="1308099"/>
                </a:lnTo>
                <a:lnTo>
                  <a:pt x="2520213" y="1257299"/>
                </a:lnTo>
                <a:lnTo>
                  <a:pt x="2519303" y="1219199"/>
                </a:lnTo>
                <a:lnTo>
                  <a:pt x="2516595" y="1168399"/>
                </a:lnTo>
                <a:lnTo>
                  <a:pt x="2512121" y="1117599"/>
                </a:lnTo>
                <a:lnTo>
                  <a:pt x="2505915" y="1066799"/>
                </a:lnTo>
                <a:lnTo>
                  <a:pt x="2498009" y="1028699"/>
                </a:lnTo>
                <a:lnTo>
                  <a:pt x="2488434" y="977899"/>
                </a:lnTo>
                <a:lnTo>
                  <a:pt x="2477225" y="939799"/>
                </a:lnTo>
                <a:lnTo>
                  <a:pt x="2464414" y="888999"/>
                </a:lnTo>
                <a:lnTo>
                  <a:pt x="2450033" y="850899"/>
                </a:lnTo>
                <a:lnTo>
                  <a:pt x="2434115" y="800099"/>
                </a:lnTo>
                <a:lnTo>
                  <a:pt x="2416692" y="761999"/>
                </a:lnTo>
                <a:lnTo>
                  <a:pt x="2397798" y="723899"/>
                </a:lnTo>
                <a:lnTo>
                  <a:pt x="2377464" y="673099"/>
                </a:lnTo>
                <a:lnTo>
                  <a:pt x="2355724" y="634999"/>
                </a:lnTo>
                <a:lnTo>
                  <a:pt x="2332610" y="596899"/>
                </a:lnTo>
                <a:lnTo>
                  <a:pt x="2308155" y="558799"/>
                </a:lnTo>
                <a:lnTo>
                  <a:pt x="2282391" y="520699"/>
                </a:lnTo>
                <a:lnTo>
                  <a:pt x="2264365" y="495299"/>
                </a:lnTo>
                <a:close/>
              </a:path>
              <a:path w="2520315" h="2514600">
                <a:moveTo>
                  <a:pt x="1356315" y="0"/>
                </a:moveTo>
                <a:lnTo>
                  <a:pt x="1163898" y="0"/>
                </a:lnTo>
                <a:lnTo>
                  <a:pt x="1116516" y="12699"/>
                </a:lnTo>
                <a:lnTo>
                  <a:pt x="1403696" y="12699"/>
                </a:lnTo>
                <a:lnTo>
                  <a:pt x="13563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382852" y="340816"/>
            <a:ext cx="2527300" cy="1259205"/>
          </a:xfrm>
          <a:custGeom>
            <a:avLst/>
            <a:gdLst/>
            <a:ahLst/>
            <a:cxnLst/>
            <a:rect l="l" t="t" r="r" b="b"/>
            <a:pathLst>
              <a:path w="2527300" h="1259205">
                <a:moveTo>
                  <a:pt x="1258976" y="25"/>
                </a:moveTo>
                <a:lnTo>
                  <a:pt x="1204823" y="812"/>
                </a:lnTo>
                <a:lnTo>
                  <a:pt x="1157312" y="3429"/>
                </a:lnTo>
                <a:lnTo>
                  <a:pt x="1110297" y="7797"/>
                </a:lnTo>
                <a:lnTo>
                  <a:pt x="1063790" y="13919"/>
                </a:lnTo>
                <a:lnTo>
                  <a:pt x="1017841" y="21729"/>
                </a:lnTo>
                <a:lnTo>
                  <a:pt x="972464" y="31216"/>
                </a:lnTo>
                <a:lnTo>
                  <a:pt x="927722" y="42329"/>
                </a:lnTo>
                <a:lnTo>
                  <a:pt x="883615" y="55054"/>
                </a:lnTo>
                <a:lnTo>
                  <a:pt x="840181" y="69354"/>
                </a:lnTo>
                <a:lnTo>
                  <a:pt x="797471" y="85178"/>
                </a:lnTo>
                <a:lnTo>
                  <a:pt x="755497" y="102514"/>
                </a:lnTo>
                <a:lnTo>
                  <a:pt x="714311" y="121335"/>
                </a:lnTo>
                <a:lnTo>
                  <a:pt x="673925" y="141579"/>
                </a:lnTo>
                <a:lnTo>
                  <a:pt x="634390" y="163245"/>
                </a:lnTo>
                <a:lnTo>
                  <a:pt x="595718" y="186283"/>
                </a:lnTo>
                <a:lnTo>
                  <a:pt x="557961" y="210654"/>
                </a:lnTo>
                <a:lnTo>
                  <a:pt x="521144" y="236347"/>
                </a:lnTo>
                <a:lnTo>
                  <a:pt x="485305" y="263321"/>
                </a:lnTo>
                <a:lnTo>
                  <a:pt x="450469" y="291528"/>
                </a:lnTo>
                <a:lnTo>
                  <a:pt x="416661" y="320954"/>
                </a:lnTo>
                <a:lnTo>
                  <a:pt x="383921" y="351561"/>
                </a:lnTo>
                <a:lnTo>
                  <a:pt x="352298" y="383311"/>
                </a:lnTo>
                <a:lnTo>
                  <a:pt x="321792" y="416179"/>
                </a:lnTo>
                <a:lnTo>
                  <a:pt x="292468" y="450138"/>
                </a:lnTo>
                <a:lnTo>
                  <a:pt x="264337" y="485140"/>
                </a:lnTo>
                <a:lnTo>
                  <a:pt x="237426" y="521157"/>
                </a:lnTo>
                <a:lnTo>
                  <a:pt x="211797" y="558165"/>
                </a:lnTo>
                <a:lnTo>
                  <a:pt x="187452" y="596112"/>
                </a:lnTo>
                <a:lnTo>
                  <a:pt x="164439" y="634987"/>
                </a:lnTo>
                <a:lnTo>
                  <a:pt x="142798" y="674751"/>
                </a:lnTo>
                <a:lnTo>
                  <a:pt x="122542" y="715378"/>
                </a:lnTo>
                <a:lnTo>
                  <a:pt x="103708" y="756818"/>
                </a:lnTo>
                <a:lnTo>
                  <a:pt x="86347" y="799045"/>
                </a:lnTo>
                <a:lnTo>
                  <a:pt x="70459" y="842022"/>
                </a:lnTo>
                <a:lnTo>
                  <a:pt x="56108" y="885736"/>
                </a:lnTo>
                <a:lnTo>
                  <a:pt x="43307" y="930135"/>
                </a:lnTo>
                <a:lnTo>
                  <a:pt x="32092" y="975207"/>
                </a:lnTo>
                <a:lnTo>
                  <a:pt x="22504" y="1020889"/>
                </a:lnTo>
                <a:lnTo>
                  <a:pt x="14566" y="1067168"/>
                </a:lnTo>
                <a:lnTo>
                  <a:pt x="8318" y="1114018"/>
                </a:lnTo>
                <a:lnTo>
                  <a:pt x="3784" y="1161389"/>
                </a:lnTo>
                <a:lnTo>
                  <a:pt x="1003" y="1209255"/>
                </a:lnTo>
                <a:lnTo>
                  <a:pt x="0" y="1257592"/>
                </a:lnTo>
                <a:lnTo>
                  <a:pt x="503288" y="1258608"/>
                </a:lnTo>
                <a:lnTo>
                  <a:pt x="505117" y="1206957"/>
                </a:lnTo>
                <a:lnTo>
                  <a:pt x="509790" y="1159916"/>
                </a:lnTo>
                <a:lnTo>
                  <a:pt x="517245" y="1113777"/>
                </a:lnTo>
                <a:lnTo>
                  <a:pt x="527405" y="1068628"/>
                </a:lnTo>
                <a:lnTo>
                  <a:pt x="540181" y="1024547"/>
                </a:lnTo>
                <a:lnTo>
                  <a:pt x="555472" y="981633"/>
                </a:lnTo>
                <a:lnTo>
                  <a:pt x="573214" y="939977"/>
                </a:lnTo>
                <a:lnTo>
                  <a:pt x="593280" y="899655"/>
                </a:lnTo>
                <a:lnTo>
                  <a:pt x="615619" y="860755"/>
                </a:lnTo>
                <a:lnTo>
                  <a:pt x="640130" y="823379"/>
                </a:lnTo>
                <a:lnTo>
                  <a:pt x="666711" y="787603"/>
                </a:lnTo>
                <a:lnTo>
                  <a:pt x="695299" y="753529"/>
                </a:lnTo>
                <a:lnTo>
                  <a:pt x="725792" y="721220"/>
                </a:lnTo>
                <a:lnTo>
                  <a:pt x="758088" y="690791"/>
                </a:lnTo>
                <a:lnTo>
                  <a:pt x="792124" y="662317"/>
                </a:lnTo>
                <a:lnTo>
                  <a:pt x="827811" y="635876"/>
                </a:lnTo>
                <a:lnTo>
                  <a:pt x="865047" y="611568"/>
                </a:lnTo>
                <a:lnTo>
                  <a:pt x="903744" y="589495"/>
                </a:lnTo>
                <a:lnTo>
                  <a:pt x="943813" y="569722"/>
                </a:lnTo>
                <a:lnTo>
                  <a:pt x="985177" y="552335"/>
                </a:lnTo>
                <a:lnTo>
                  <a:pt x="1027747" y="537438"/>
                </a:lnTo>
                <a:lnTo>
                  <a:pt x="1071422" y="525119"/>
                </a:lnTo>
                <a:lnTo>
                  <a:pt x="1116126" y="515454"/>
                </a:lnTo>
                <a:lnTo>
                  <a:pt x="1161770" y="508546"/>
                </a:lnTo>
                <a:lnTo>
                  <a:pt x="1208265" y="504469"/>
                </a:lnTo>
                <a:lnTo>
                  <a:pt x="1255509" y="503313"/>
                </a:lnTo>
                <a:lnTo>
                  <a:pt x="1258976" y="25"/>
                </a:lnTo>
                <a:close/>
              </a:path>
              <a:path w="2527300" h="1259205">
                <a:moveTo>
                  <a:pt x="2527008" y="1258557"/>
                </a:moveTo>
                <a:lnTo>
                  <a:pt x="2526220" y="1204404"/>
                </a:lnTo>
                <a:lnTo>
                  <a:pt x="2523604" y="1156906"/>
                </a:lnTo>
                <a:lnTo>
                  <a:pt x="2519222" y="1109903"/>
                </a:lnTo>
                <a:lnTo>
                  <a:pt x="2513114" y="1063421"/>
                </a:lnTo>
                <a:lnTo>
                  <a:pt x="2505303" y="1017485"/>
                </a:lnTo>
                <a:lnTo>
                  <a:pt x="2495816" y="972121"/>
                </a:lnTo>
                <a:lnTo>
                  <a:pt x="2484704" y="927392"/>
                </a:lnTo>
                <a:lnTo>
                  <a:pt x="2471978" y="883297"/>
                </a:lnTo>
                <a:lnTo>
                  <a:pt x="2457678" y="839876"/>
                </a:lnTo>
                <a:lnTo>
                  <a:pt x="2441854" y="797179"/>
                </a:lnTo>
                <a:lnTo>
                  <a:pt x="2424506" y="755230"/>
                </a:lnTo>
                <a:lnTo>
                  <a:pt x="2405697" y="714044"/>
                </a:lnTo>
                <a:lnTo>
                  <a:pt x="2385453" y="673684"/>
                </a:lnTo>
                <a:lnTo>
                  <a:pt x="2363787" y="634161"/>
                </a:lnTo>
                <a:lnTo>
                  <a:pt x="2340749" y="595503"/>
                </a:lnTo>
                <a:lnTo>
                  <a:pt x="2316365" y="557758"/>
                </a:lnTo>
                <a:lnTo>
                  <a:pt x="2290686" y="520954"/>
                </a:lnTo>
                <a:lnTo>
                  <a:pt x="2263711" y="485127"/>
                </a:lnTo>
                <a:lnTo>
                  <a:pt x="2235504" y="450291"/>
                </a:lnTo>
                <a:lnTo>
                  <a:pt x="2206079" y="416496"/>
                </a:lnTo>
                <a:lnTo>
                  <a:pt x="2175472" y="383781"/>
                </a:lnTo>
                <a:lnTo>
                  <a:pt x="2143709" y="352158"/>
                </a:lnTo>
                <a:lnTo>
                  <a:pt x="2110841" y="321665"/>
                </a:lnTo>
                <a:lnTo>
                  <a:pt x="2076894" y="292354"/>
                </a:lnTo>
                <a:lnTo>
                  <a:pt x="2041893" y="264223"/>
                </a:lnTo>
                <a:lnTo>
                  <a:pt x="2005876" y="237337"/>
                </a:lnTo>
                <a:lnTo>
                  <a:pt x="1968868" y="211709"/>
                </a:lnTo>
                <a:lnTo>
                  <a:pt x="1930908" y="187375"/>
                </a:lnTo>
                <a:lnTo>
                  <a:pt x="1892033" y="164376"/>
                </a:lnTo>
                <a:lnTo>
                  <a:pt x="1852269" y="142735"/>
                </a:lnTo>
                <a:lnTo>
                  <a:pt x="1811655" y="122491"/>
                </a:lnTo>
                <a:lnTo>
                  <a:pt x="1770214" y="103657"/>
                </a:lnTo>
                <a:lnTo>
                  <a:pt x="1727987" y="86296"/>
                </a:lnTo>
                <a:lnTo>
                  <a:pt x="1684997" y="70421"/>
                </a:lnTo>
                <a:lnTo>
                  <a:pt x="1641297" y="56070"/>
                </a:lnTo>
                <a:lnTo>
                  <a:pt x="1596885" y="43281"/>
                </a:lnTo>
                <a:lnTo>
                  <a:pt x="1551825" y="32080"/>
                </a:lnTo>
                <a:lnTo>
                  <a:pt x="1506143" y="22491"/>
                </a:lnTo>
                <a:lnTo>
                  <a:pt x="1459865" y="14554"/>
                </a:lnTo>
                <a:lnTo>
                  <a:pt x="1413014" y="8305"/>
                </a:lnTo>
                <a:lnTo>
                  <a:pt x="1365643" y="3771"/>
                </a:lnTo>
                <a:lnTo>
                  <a:pt x="1317777" y="990"/>
                </a:lnTo>
                <a:lnTo>
                  <a:pt x="1269441" y="0"/>
                </a:lnTo>
                <a:lnTo>
                  <a:pt x="1268425" y="503123"/>
                </a:lnTo>
                <a:lnTo>
                  <a:pt x="1320088" y="504926"/>
                </a:lnTo>
                <a:lnTo>
                  <a:pt x="1367129" y="509600"/>
                </a:lnTo>
                <a:lnTo>
                  <a:pt x="1413281" y="517067"/>
                </a:lnTo>
                <a:lnTo>
                  <a:pt x="1458442" y="527227"/>
                </a:lnTo>
                <a:lnTo>
                  <a:pt x="1502537" y="539991"/>
                </a:lnTo>
                <a:lnTo>
                  <a:pt x="1545450" y="555282"/>
                </a:lnTo>
                <a:lnTo>
                  <a:pt x="1587131" y="573011"/>
                </a:lnTo>
                <a:lnTo>
                  <a:pt x="1627454" y="593077"/>
                </a:lnTo>
                <a:lnTo>
                  <a:pt x="1666354" y="615403"/>
                </a:lnTo>
                <a:lnTo>
                  <a:pt x="1703743" y="639902"/>
                </a:lnTo>
                <a:lnTo>
                  <a:pt x="1739531" y="666483"/>
                </a:lnTo>
                <a:lnTo>
                  <a:pt x="1773618" y="695058"/>
                </a:lnTo>
                <a:lnTo>
                  <a:pt x="1805927" y="725538"/>
                </a:lnTo>
                <a:lnTo>
                  <a:pt x="1836369" y="757834"/>
                </a:lnTo>
                <a:lnTo>
                  <a:pt x="1864855" y="791857"/>
                </a:lnTo>
                <a:lnTo>
                  <a:pt x="1891296" y="827519"/>
                </a:lnTo>
                <a:lnTo>
                  <a:pt x="1915604" y="864743"/>
                </a:lnTo>
                <a:lnTo>
                  <a:pt x="1937689" y="903427"/>
                </a:lnTo>
                <a:lnTo>
                  <a:pt x="1957476" y="943495"/>
                </a:lnTo>
                <a:lnTo>
                  <a:pt x="1974862" y="984846"/>
                </a:lnTo>
                <a:lnTo>
                  <a:pt x="1989759" y="1027391"/>
                </a:lnTo>
                <a:lnTo>
                  <a:pt x="2002078" y="1071054"/>
                </a:lnTo>
                <a:lnTo>
                  <a:pt x="2011743" y="1115745"/>
                </a:lnTo>
                <a:lnTo>
                  <a:pt x="2018665" y="1161364"/>
                </a:lnTo>
                <a:lnTo>
                  <a:pt x="2022741" y="1207846"/>
                </a:lnTo>
                <a:lnTo>
                  <a:pt x="2023897" y="1255077"/>
                </a:lnTo>
                <a:lnTo>
                  <a:pt x="2527008" y="1258557"/>
                </a:lnTo>
                <a:close/>
              </a:path>
            </a:pathLst>
          </a:custGeom>
          <a:solidFill>
            <a:srgbClr val="C6DB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2643813" y="282347"/>
            <a:ext cx="7620" cy="564515"/>
          </a:xfrm>
          <a:custGeom>
            <a:avLst/>
            <a:gdLst/>
            <a:ahLst/>
            <a:cxnLst/>
            <a:rect l="l" t="t" r="r" b="b"/>
            <a:pathLst>
              <a:path w="7619" h="564515">
                <a:moveTo>
                  <a:pt x="6997" y="564476"/>
                </a:moveTo>
                <a:lnTo>
                  <a:pt x="0" y="0"/>
                </a:lnTo>
              </a:path>
            </a:pathLst>
          </a:custGeom>
          <a:ln w="16002">
            <a:solidFill>
              <a:srgbClr val="1F366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2651334" y="1610951"/>
            <a:ext cx="1258570" cy="1258570"/>
          </a:xfrm>
          <a:custGeom>
            <a:avLst/>
            <a:gdLst/>
            <a:ahLst/>
            <a:cxnLst/>
            <a:rect l="l" t="t" r="r" b="b"/>
            <a:pathLst>
              <a:path w="1258570" h="1258570">
                <a:moveTo>
                  <a:pt x="755434" y="0"/>
                </a:moveTo>
                <a:lnTo>
                  <a:pt x="753622" y="51645"/>
                </a:lnTo>
                <a:lnTo>
                  <a:pt x="748948" y="98695"/>
                </a:lnTo>
                <a:lnTo>
                  <a:pt x="741488" y="144844"/>
                </a:lnTo>
                <a:lnTo>
                  <a:pt x="731329" y="190006"/>
                </a:lnTo>
                <a:lnTo>
                  <a:pt x="718561" y="234093"/>
                </a:lnTo>
                <a:lnTo>
                  <a:pt x="703270" y="277015"/>
                </a:lnTo>
                <a:lnTo>
                  <a:pt x="685545" y="318686"/>
                </a:lnTo>
                <a:lnTo>
                  <a:pt x="665475" y="359016"/>
                </a:lnTo>
                <a:lnTo>
                  <a:pt x="643146" y="397919"/>
                </a:lnTo>
                <a:lnTo>
                  <a:pt x="618648" y="435306"/>
                </a:lnTo>
                <a:lnTo>
                  <a:pt x="592068" y="471088"/>
                </a:lnTo>
                <a:lnTo>
                  <a:pt x="563494" y="505179"/>
                </a:lnTo>
                <a:lnTo>
                  <a:pt x="533015" y="537489"/>
                </a:lnTo>
                <a:lnTo>
                  <a:pt x="500719" y="567931"/>
                </a:lnTo>
                <a:lnTo>
                  <a:pt x="466693" y="596416"/>
                </a:lnTo>
                <a:lnTo>
                  <a:pt x="431026" y="622858"/>
                </a:lnTo>
                <a:lnTo>
                  <a:pt x="393806" y="647167"/>
                </a:lnTo>
                <a:lnTo>
                  <a:pt x="355121" y="669255"/>
                </a:lnTo>
                <a:lnTo>
                  <a:pt x="315058" y="689035"/>
                </a:lnTo>
                <a:lnTo>
                  <a:pt x="273707" y="706418"/>
                </a:lnTo>
                <a:lnTo>
                  <a:pt x="231155" y="721317"/>
                </a:lnTo>
                <a:lnTo>
                  <a:pt x="187491" y="733643"/>
                </a:lnTo>
                <a:lnTo>
                  <a:pt x="142801" y="743308"/>
                </a:lnTo>
                <a:lnTo>
                  <a:pt x="97175" y="750225"/>
                </a:lnTo>
                <a:lnTo>
                  <a:pt x="50701" y="754304"/>
                </a:lnTo>
                <a:lnTo>
                  <a:pt x="3467" y="755459"/>
                </a:lnTo>
                <a:lnTo>
                  <a:pt x="0" y="1258570"/>
                </a:lnTo>
                <a:lnTo>
                  <a:pt x="54153" y="1257781"/>
                </a:lnTo>
                <a:lnTo>
                  <a:pt x="101642" y="1255168"/>
                </a:lnTo>
                <a:lnTo>
                  <a:pt x="148647" y="1250789"/>
                </a:lnTo>
                <a:lnTo>
                  <a:pt x="195134" y="1244676"/>
                </a:lnTo>
                <a:lnTo>
                  <a:pt x="241071" y="1236862"/>
                </a:lnTo>
                <a:lnTo>
                  <a:pt x="286425" y="1227379"/>
                </a:lnTo>
                <a:lnTo>
                  <a:pt x="331164" y="1216259"/>
                </a:lnTo>
                <a:lnTo>
                  <a:pt x="375255" y="1203537"/>
                </a:lnTo>
                <a:lnTo>
                  <a:pt x="418667" y="1189243"/>
                </a:lnTo>
                <a:lnTo>
                  <a:pt x="461366" y="1173410"/>
                </a:lnTo>
                <a:lnTo>
                  <a:pt x="503321" y="1156072"/>
                </a:lnTo>
                <a:lnTo>
                  <a:pt x="544498" y="1137260"/>
                </a:lnTo>
                <a:lnTo>
                  <a:pt x="584866" y="1117008"/>
                </a:lnTo>
                <a:lnTo>
                  <a:pt x="624392" y="1095347"/>
                </a:lnTo>
                <a:lnTo>
                  <a:pt x="663043" y="1072311"/>
                </a:lnTo>
                <a:lnTo>
                  <a:pt x="700787" y="1047932"/>
                </a:lnTo>
                <a:lnTo>
                  <a:pt x="737592" y="1022242"/>
                </a:lnTo>
                <a:lnTo>
                  <a:pt x="773425" y="995274"/>
                </a:lnTo>
                <a:lnTo>
                  <a:pt x="808254" y="967061"/>
                </a:lnTo>
                <a:lnTo>
                  <a:pt x="842047" y="937635"/>
                </a:lnTo>
                <a:lnTo>
                  <a:pt x="874770" y="907029"/>
                </a:lnTo>
                <a:lnTo>
                  <a:pt x="906391" y="875275"/>
                </a:lnTo>
                <a:lnTo>
                  <a:pt x="936879" y="842406"/>
                </a:lnTo>
                <a:lnTo>
                  <a:pt x="966200" y="808455"/>
                </a:lnTo>
                <a:lnTo>
                  <a:pt x="994323" y="773453"/>
                </a:lnTo>
                <a:lnTo>
                  <a:pt x="1021214" y="737434"/>
                </a:lnTo>
                <a:lnTo>
                  <a:pt x="1046842" y="700430"/>
                </a:lnTo>
                <a:lnTo>
                  <a:pt x="1071173" y="662474"/>
                </a:lnTo>
                <a:lnTo>
                  <a:pt x="1094176" y="623598"/>
                </a:lnTo>
                <a:lnTo>
                  <a:pt x="1115818" y="583835"/>
                </a:lnTo>
                <a:lnTo>
                  <a:pt x="1136066" y="543218"/>
                </a:lnTo>
                <a:lnTo>
                  <a:pt x="1154889" y="501778"/>
                </a:lnTo>
                <a:lnTo>
                  <a:pt x="1172254" y="459549"/>
                </a:lnTo>
                <a:lnTo>
                  <a:pt x="1188127" y="416563"/>
                </a:lnTo>
                <a:lnTo>
                  <a:pt x="1202478" y="372853"/>
                </a:lnTo>
                <a:lnTo>
                  <a:pt x="1215273" y="328451"/>
                </a:lnTo>
                <a:lnTo>
                  <a:pt x="1226480" y="283390"/>
                </a:lnTo>
                <a:lnTo>
                  <a:pt x="1236066" y="237702"/>
                </a:lnTo>
                <a:lnTo>
                  <a:pt x="1244000" y="191420"/>
                </a:lnTo>
                <a:lnTo>
                  <a:pt x="1250248" y="144576"/>
                </a:lnTo>
                <a:lnTo>
                  <a:pt x="1254779" y="97204"/>
                </a:lnTo>
                <a:lnTo>
                  <a:pt x="1257559" y="49335"/>
                </a:lnTo>
                <a:lnTo>
                  <a:pt x="1258557" y="1003"/>
                </a:lnTo>
                <a:lnTo>
                  <a:pt x="755434" y="0"/>
                </a:lnTo>
                <a:close/>
              </a:path>
            </a:pathLst>
          </a:custGeom>
          <a:solidFill>
            <a:srgbClr val="C6DB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3384605" y="1596642"/>
            <a:ext cx="564515" cy="7620"/>
          </a:xfrm>
          <a:custGeom>
            <a:avLst/>
            <a:gdLst/>
            <a:ahLst/>
            <a:cxnLst/>
            <a:rect l="l" t="t" r="r" b="b"/>
            <a:pathLst>
              <a:path w="564514" h="7619">
                <a:moveTo>
                  <a:pt x="564476" y="0"/>
                </a:moveTo>
                <a:lnTo>
                  <a:pt x="0" y="6997"/>
                </a:lnTo>
              </a:path>
            </a:pathLst>
          </a:custGeom>
          <a:ln w="16002">
            <a:solidFill>
              <a:srgbClr val="1F3667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3050" y="127762"/>
            <a:ext cx="4914900" cy="5110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3050" y="734631"/>
            <a:ext cx="4914900" cy="210807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56740" y="2970466"/>
            <a:ext cx="1747520" cy="1597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73050" y="2970466"/>
            <a:ext cx="1256030" cy="1597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931920" y="2970466"/>
            <a:ext cx="1256030" cy="1597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0145943D-C15F-F9BE-E4DC-177E6CAD3660}"/>
              </a:ext>
            </a:extLst>
          </p:cNvPr>
          <p:cNvGrpSpPr/>
          <p:nvPr/>
        </p:nvGrpSpPr>
        <p:grpSpPr>
          <a:xfrm>
            <a:off x="177505" y="312597"/>
            <a:ext cx="4938213" cy="2611652"/>
            <a:chOff x="177505" y="312597"/>
            <a:chExt cx="4938213" cy="2611652"/>
          </a:xfrm>
        </p:grpSpPr>
        <p:sp>
          <p:nvSpPr>
            <p:cNvPr id="2" name="object 2"/>
            <p:cNvSpPr txBox="1"/>
            <p:nvPr/>
          </p:nvSpPr>
          <p:spPr>
            <a:xfrm>
              <a:off x="3098581" y="2677825"/>
              <a:ext cx="408305" cy="212725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05"/>
                </a:spcBef>
              </a:pPr>
              <a:r>
                <a:rPr sz="550" b="1" i="1" dirty="0">
                  <a:solidFill>
                    <a:srgbClr val="1F3667"/>
                  </a:solidFill>
                  <a:latin typeface="Arial"/>
                  <a:cs typeface="Arial"/>
                </a:rPr>
                <a:t>Striving </a:t>
              </a:r>
              <a:r>
                <a:rPr sz="550" b="1" i="1" spc="-25" dirty="0">
                  <a:solidFill>
                    <a:srgbClr val="1F3667"/>
                  </a:solidFill>
                  <a:latin typeface="Arial"/>
                  <a:cs typeface="Arial"/>
                </a:rPr>
                <a:t>for</a:t>
              </a:r>
              <a:endParaRPr sz="550">
                <a:latin typeface="Arial"/>
                <a:cs typeface="Arial"/>
              </a:endParaRPr>
            </a:p>
            <a:p>
              <a:pPr marL="3810">
                <a:lnSpc>
                  <a:spcPct val="100000"/>
                </a:lnSpc>
                <a:spcBef>
                  <a:spcPts val="20"/>
                </a:spcBef>
              </a:pPr>
              <a:r>
                <a:rPr sz="650" b="1" spc="-10" dirty="0">
                  <a:solidFill>
                    <a:srgbClr val="1F3667"/>
                  </a:solidFill>
                  <a:latin typeface="Arial"/>
                  <a:cs typeface="Arial"/>
                </a:rPr>
                <a:t>Affiliation</a:t>
              </a:r>
              <a:endParaRPr sz="650">
                <a:latin typeface="Arial"/>
                <a:cs typeface="Arial"/>
              </a:endParaRPr>
            </a:p>
          </p:txBody>
        </p:sp>
        <p:grpSp>
          <p:nvGrpSpPr>
            <p:cNvPr id="3" name="object 3"/>
            <p:cNvGrpSpPr/>
            <p:nvPr/>
          </p:nvGrpSpPr>
          <p:grpSpPr>
            <a:xfrm>
              <a:off x="1321267" y="1592654"/>
              <a:ext cx="1337945" cy="1331595"/>
              <a:chOff x="1321267" y="1592654"/>
              <a:chExt cx="1337945" cy="1331595"/>
            </a:xfrm>
          </p:grpSpPr>
          <p:sp>
            <p:nvSpPr>
              <p:cNvPr id="4" name="object 4"/>
              <p:cNvSpPr/>
              <p:nvPr/>
            </p:nvSpPr>
            <p:spPr>
              <a:xfrm>
                <a:off x="1385445" y="1610988"/>
                <a:ext cx="1259205" cy="1258570"/>
              </a:xfrm>
              <a:custGeom>
                <a:avLst/>
                <a:gdLst/>
                <a:ahLst/>
                <a:cxnLst/>
                <a:rect l="l" t="t" r="r" b="b"/>
                <a:pathLst>
                  <a:path w="1259205" h="1258570">
                    <a:moveTo>
                      <a:pt x="0" y="0"/>
                    </a:moveTo>
                    <a:lnTo>
                      <a:pt x="788" y="54153"/>
                    </a:lnTo>
                    <a:lnTo>
                      <a:pt x="3401" y="101642"/>
                    </a:lnTo>
                    <a:lnTo>
                      <a:pt x="7780" y="148647"/>
                    </a:lnTo>
                    <a:lnTo>
                      <a:pt x="13893" y="195134"/>
                    </a:lnTo>
                    <a:lnTo>
                      <a:pt x="21707" y="241071"/>
                    </a:lnTo>
                    <a:lnTo>
                      <a:pt x="31190" y="286425"/>
                    </a:lnTo>
                    <a:lnTo>
                      <a:pt x="42310" y="331164"/>
                    </a:lnTo>
                    <a:lnTo>
                      <a:pt x="55032" y="375255"/>
                    </a:lnTo>
                    <a:lnTo>
                      <a:pt x="69326" y="418667"/>
                    </a:lnTo>
                    <a:lnTo>
                      <a:pt x="85159" y="461366"/>
                    </a:lnTo>
                    <a:lnTo>
                      <a:pt x="102497" y="503321"/>
                    </a:lnTo>
                    <a:lnTo>
                      <a:pt x="121309" y="544498"/>
                    </a:lnTo>
                    <a:lnTo>
                      <a:pt x="141561" y="584866"/>
                    </a:lnTo>
                    <a:lnTo>
                      <a:pt x="163222" y="624392"/>
                    </a:lnTo>
                    <a:lnTo>
                      <a:pt x="186258" y="663043"/>
                    </a:lnTo>
                    <a:lnTo>
                      <a:pt x="210637" y="700787"/>
                    </a:lnTo>
                    <a:lnTo>
                      <a:pt x="236327" y="737592"/>
                    </a:lnTo>
                    <a:lnTo>
                      <a:pt x="263295" y="773425"/>
                    </a:lnTo>
                    <a:lnTo>
                      <a:pt x="291508" y="808254"/>
                    </a:lnTo>
                    <a:lnTo>
                      <a:pt x="320934" y="842047"/>
                    </a:lnTo>
                    <a:lnTo>
                      <a:pt x="351540" y="874770"/>
                    </a:lnTo>
                    <a:lnTo>
                      <a:pt x="383294" y="906391"/>
                    </a:lnTo>
                    <a:lnTo>
                      <a:pt x="416163" y="936879"/>
                    </a:lnTo>
                    <a:lnTo>
                      <a:pt x="450114" y="966200"/>
                    </a:lnTo>
                    <a:lnTo>
                      <a:pt x="485116" y="994323"/>
                    </a:lnTo>
                    <a:lnTo>
                      <a:pt x="521135" y="1021214"/>
                    </a:lnTo>
                    <a:lnTo>
                      <a:pt x="558139" y="1046842"/>
                    </a:lnTo>
                    <a:lnTo>
                      <a:pt x="596095" y="1071173"/>
                    </a:lnTo>
                    <a:lnTo>
                      <a:pt x="634971" y="1094176"/>
                    </a:lnTo>
                    <a:lnTo>
                      <a:pt x="674734" y="1115818"/>
                    </a:lnTo>
                    <a:lnTo>
                      <a:pt x="715351" y="1136066"/>
                    </a:lnTo>
                    <a:lnTo>
                      <a:pt x="756791" y="1154889"/>
                    </a:lnTo>
                    <a:lnTo>
                      <a:pt x="799020" y="1172254"/>
                    </a:lnTo>
                    <a:lnTo>
                      <a:pt x="842006" y="1188127"/>
                    </a:lnTo>
                    <a:lnTo>
                      <a:pt x="885716" y="1202478"/>
                    </a:lnTo>
                    <a:lnTo>
                      <a:pt x="930118" y="1215273"/>
                    </a:lnTo>
                    <a:lnTo>
                      <a:pt x="975179" y="1226480"/>
                    </a:lnTo>
                    <a:lnTo>
                      <a:pt x="1020867" y="1236066"/>
                    </a:lnTo>
                    <a:lnTo>
                      <a:pt x="1067149" y="1244000"/>
                    </a:lnTo>
                    <a:lnTo>
                      <a:pt x="1113993" y="1250248"/>
                    </a:lnTo>
                    <a:lnTo>
                      <a:pt x="1161365" y="1254779"/>
                    </a:lnTo>
                    <a:lnTo>
                      <a:pt x="1209234" y="1257559"/>
                    </a:lnTo>
                    <a:lnTo>
                      <a:pt x="1257566" y="1258557"/>
                    </a:lnTo>
                    <a:lnTo>
                      <a:pt x="1258582" y="755434"/>
                    </a:lnTo>
                    <a:lnTo>
                      <a:pt x="1206924" y="753622"/>
                    </a:lnTo>
                    <a:lnTo>
                      <a:pt x="1159874" y="748948"/>
                    </a:lnTo>
                    <a:lnTo>
                      <a:pt x="1113725" y="741488"/>
                    </a:lnTo>
                    <a:lnTo>
                      <a:pt x="1068563" y="731330"/>
                    </a:lnTo>
                    <a:lnTo>
                      <a:pt x="1024476" y="718561"/>
                    </a:lnTo>
                    <a:lnTo>
                      <a:pt x="981554" y="703270"/>
                    </a:lnTo>
                    <a:lnTo>
                      <a:pt x="939883" y="685546"/>
                    </a:lnTo>
                    <a:lnTo>
                      <a:pt x="899553" y="665475"/>
                    </a:lnTo>
                    <a:lnTo>
                      <a:pt x="860650" y="643147"/>
                    </a:lnTo>
                    <a:lnTo>
                      <a:pt x="823263" y="618649"/>
                    </a:lnTo>
                    <a:lnTo>
                      <a:pt x="787481" y="592069"/>
                    </a:lnTo>
                    <a:lnTo>
                      <a:pt x="753390" y="563496"/>
                    </a:lnTo>
                    <a:lnTo>
                      <a:pt x="721080" y="533017"/>
                    </a:lnTo>
                    <a:lnTo>
                      <a:pt x="690638" y="500721"/>
                    </a:lnTo>
                    <a:lnTo>
                      <a:pt x="662153" y="466695"/>
                    </a:lnTo>
                    <a:lnTo>
                      <a:pt x="635711" y="431029"/>
                    </a:lnTo>
                    <a:lnTo>
                      <a:pt x="611402" y="393809"/>
                    </a:lnTo>
                    <a:lnTo>
                      <a:pt x="589314" y="355125"/>
                    </a:lnTo>
                    <a:lnTo>
                      <a:pt x="569534" y="315063"/>
                    </a:lnTo>
                    <a:lnTo>
                      <a:pt x="552151" y="273713"/>
                    </a:lnTo>
                    <a:lnTo>
                      <a:pt x="537252" y="231162"/>
                    </a:lnTo>
                    <a:lnTo>
                      <a:pt x="524926" y="187498"/>
                    </a:lnTo>
                    <a:lnTo>
                      <a:pt x="515261" y="142810"/>
                    </a:lnTo>
                    <a:lnTo>
                      <a:pt x="508344" y="97185"/>
                    </a:lnTo>
                    <a:lnTo>
                      <a:pt x="504265" y="50713"/>
                    </a:lnTo>
                    <a:lnTo>
                      <a:pt x="503110" y="34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6DBF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" name="object 5"/>
              <p:cNvSpPr/>
              <p:nvPr/>
            </p:nvSpPr>
            <p:spPr>
              <a:xfrm>
                <a:off x="2643813" y="2351086"/>
                <a:ext cx="7620" cy="564515"/>
              </a:xfrm>
              <a:custGeom>
                <a:avLst/>
                <a:gdLst/>
                <a:ahLst/>
                <a:cxnLst/>
                <a:rect l="l" t="t" r="r" b="b"/>
                <a:pathLst>
                  <a:path w="7619" h="564514">
                    <a:moveTo>
                      <a:pt x="6997" y="564476"/>
                    </a:moveTo>
                    <a:lnTo>
                      <a:pt x="0" y="0"/>
                    </a:lnTo>
                  </a:path>
                </a:pathLst>
              </a:custGeom>
              <a:ln w="16002">
                <a:solidFill>
                  <a:srgbClr val="1F3667"/>
                </a:solidFill>
                <a:prstDash val="sysDash"/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1329522" y="1600909"/>
                <a:ext cx="564515" cy="7620"/>
              </a:xfrm>
              <a:custGeom>
                <a:avLst/>
                <a:gdLst/>
                <a:ahLst/>
                <a:cxnLst/>
                <a:rect l="l" t="t" r="r" b="b"/>
                <a:pathLst>
                  <a:path w="564514" h="7619">
                    <a:moveTo>
                      <a:pt x="564476" y="0"/>
                    </a:moveTo>
                    <a:lnTo>
                      <a:pt x="0" y="6997"/>
                    </a:lnTo>
                  </a:path>
                </a:pathLst>
              </a:custGeom>
              <a:ln w="16002">
                <a:solidFill>
                  <a:srgbClr val="1F3667"/>
                </a:solidFill>
                <a:prstDash val="sysDash"/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7" name="object 7"/>
            <p:cNvSpPr txBox="1"/>
            <p:nvPr/>
          </p:nvSpPr>
          <p:spPr>
            <a:xfrm>
              <a:off x="1785156" y="2673744"/>
              <a:ext cx="391160" cy="212725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R="5080" algn="ctr">
                <a:lnSpc>
                  <a:spcPct val="100000"/>
                </a:lnSpc>
                <a:spcBef>
                  <a:spcPts val="105"/>
                </a:spcBef>
              </a:pPr>
              <a:r>
                <a:rPr sz="550" b="1" i="1" dirty="0">
                  <a:solidFill>
                    <a:srgbClr val="1F3667"/>
                  </a:solidFill>
                  <a:latin typeface="Arial"/>
                  <a:cs typeface="Arial"/>
                </a:rPr>
                <a:t>Striving </a:t>
              </a:r>
              <a:r>
                <a:rPr sz="550" b="1" i="1" spc="-25" dirty="0">
                  <a:solidFill>
                    <a:srgbClr val="1F3667"/>
                  </a:solidFill>
                  <a:latin typeface="Arial"/>
                  <a:cs typeface="Arial"/>
                </a:rPr>
                <a:t>for</a:t>
              </a:r>
              <a:endParaRPr sz="550">
                <a:latin typeface="Arial"/>
                <a:cs typeface="Arial"/>
              </a:endParaRPr>
            </a:p>
            <a:p>
              <a:pPr marL="6985" algn="ctr">
                <a:lnSpc>
                  <a:spcPct val="100000"/>
                </a:lnSpc>
                <a:spcBef>
                  <a:spcPts val="20"/>
                </a:spcBef>
              </a:pPr>
              <a:r>
                <a:rPr sz="650" b="1" spc="-10" dirty="0">
                  <a:solidFill>
                    <a:srgbClr val="1F3667"/>
                  </a:solidFill>
                  <a:latin typeface="Arial"/>
                  <a:cs typeface="Arial"/>
                </a:rPr>
                <a:t>Power</a:t>
              </a:r>
              <a:endParaRPr sz="650">
                <a:latin typeface="Arial"/>
                <a:cs typeface="Arial"/>
              </a:endParaRPr>
            </a:p>
          </p:txBody>
        </p:sp>
        <p:grpSp>
          <p:nvGrpSpPr>
            <p:cNvPr id="8" name="object 8"/>
            <p:cNvGrpSpPr/>
            <p:nvPr/>
          </p:nvGrpSpPr>
          <p:grpSpPr>
            <a:xfrm>
              <a:off x="177505" y="414757"/>
              <a:ext cx="1054100" cy="1054100"/>
              <a:chOff x="177505" y="414757"/>
              <a:chExt cx="1054100" cy="1054100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180365" y="417614"/>
                <a:ext cx="1048385" cy="1048385"/>
              </a:xfrm>
              <a:custGeom>
                <a:avLst/>
                <a:gdLst/>
                <a:ahLst/>
                <a:cxnLst/>
                <a:rect l="l" t="t" r="r" b="b"/>
                <a:pathLst>
                  <a:path w="1048385" h="1048385">
                    <a:moveTo>
                      <a:pt x="1048029" y="0"/>
                    </a:moveTo>
                    <a:lnTo>
                      <a:pt x="0" y="0"/>
                    </a:lnTo>
                    <a:lnTo>
                      <a:pt x="0" y="1048029"/>
                    </a:lnTo>
                    <a:lnTo>
                      <a:pt x="1048029" y="1048029"/>
                    </a:lnTo>
                    <a:lnTo>
                      <a:pt x="1048029" y="0"/>
                    </a:lnTo>
                    <a:close/>
                  </a:path>
                </a:pathLst>
              </a:custGeom>
              <a:solidFill>
                <a:srgbClr val="DDE8F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180362" y="417615"/>
                <a:ext cx="1048385" cy="1048385"/>
              </a:xfrm>
              <a:custGeom>
                <a:avLst/>
                <a:gdLst/>
                <a:ahLst/>
                <a:cxnLst/>
                <a:rect l="l" t="t" r="r" b="b"/>
                <a:pathLst>
                  <a:path w="1048385" h="1048385">
                    <a:moveTo>
                      <a:pt x="0" y="0"/>
                    </a:moveTo>
                    <a:lnTo>
                      <a:pt x="1048029" y="0"/>
                    </a:lnTo>
                    <a:lnTo>
                      <a:pt x="1048029" y="1048029"/>
                    </a:lnTo>
                    <a:lnTo>
                      <a:pt x="0" y="1048029"/>
                    </a:lnTo>
                    <a:lnTo>
                      <a:pt x="0" y="0"/>
                    </a:lnTo>
                    <a:close/>
                  </a:path>
                </a:pathLst>
              </a:custGeom>
              <a:ln w="5334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283719" y="438062"/>
              <a:ext cx="840740" cy="212725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05"/>
                </a:spcBef>
              </a:pPr>
              <a:r>
                <a:rPr sz="550" b="1" i="1" dirty="0">
                  <a:solidFill>
                    <a:srgbClr val="153C65"/>
                  </a:solidFill>
                  <a:latin typeface="Arial"/>
                  <a:cs typeface="Arial"/>
                </a:rPr>
                <a:t>Striving </a:t>
              </a:r>
              <a:r>
                <a:rPr sz="550" b="1" i="1" spc="-25" dirty="0">
                  <a:solidFill>
                    <a:srgbClr val="153C65"/>
                  </a:solidFill>
                  <a:latin typeface="Arial"/>
                  <a:cs typeface="Arial"/>
                </a:rPr>
                <a:t>for</a:t>
              </a:r>
              <a:endParaRPr sz="550"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20"/>
                </a:spcBef>
              </a:pPr>
              <a:r>
                <a:rPr sz="650" b="1" dirty="0">
                  <a:solidFill>
                    <a:srgbClr val="153C65"/>
                  </a:solidFill>
                  <a:latin typeface="Arial"/>
                  <a:cs typeface="Arial"/>
                </a:rPr>
                <a:t>Achievement</a:t>
              </a:r>
              <a:r>
                <a:rPr sz="650" b="1" spc="75" dirty="0">
                  <a:solidFill>
                    <a:srgbClr val="153C65"/>
                  </a:solidFill>
                  <a:latin typeface="Arial"/>
                  <a:cs typeface="Arial"/>
                </a:rPr>
                <a:t> </a:t>
              </a:r>
              <a:r>
                <a:rPr sz="650" b="1" spc="-10" dirty="0">
                  <a:solidFill>
                    <a:srgbClr val="153C65"/>
                  </a:solidFill>
                  <a:latin typeface="Arial"/>
                  <a:cs typeface="Arial"/>
                </a:rPr>
                <a:t>Status</a:t>
              </a:r>
              <a:endParaRPr sz="650">
                <a:latin typeface="Arial"/>
                <a:cs typeface="Arial"/>
              </a:endParaRPr>
            </a:p>
          </p:txBody>
        </p:sp>
        <p:grpSp>
          <p:nvGrpSpPr>
            <p:cNvPr id="12" name="object 12"/>
            <p:cNvGrpSpPr/>
            <p:nvPr/>
          </p:nvGrpSpPr>
          <p:grpSpPr>
            <a:xfrm>
              <a:off x="177505" y="652308"/>
              <a:ext cx="1195705" cy="2134870"/>
              <a:chOff x="177505" y="652308"/>
              <a:chExt cx="1195705" cy="2134870"/>
            </a:xfrm>
          </p:grpSpPr>
          <p:sp>
            <p:nvSpPr>
              <p:cNvPr id="13" name="object 13"/>
              <p:cNvSpPr/>
              <p:nvPr/>
            </p:nvSpPr>
            <p:spPr>
              <a:xfrm>
                <a:off x="1131093" y="652308"/>
                <a:ext cx="241935" cy="502284"/>
              </a:xfrm>
              <a:custGeom>
                <a:avLst/>
                <a:gdLst/>
                <a:ahLst/>
                <a:cxnLst/>
                <a:rect l="l" t="t" r="r" b="b"/>
                <a:pathLst>
                  <a:path w="241934" h="502284">
                    <a:moveTo>
                      <a:pt x="120764" y="0"/>
                    </a:moveTo>
                    <a:lnTo>
                      <a:pt x="0" y="250913"/>
                    </a:lnTo>
                    <a:lnTo>
                      <a:pt x="120764" y="501827"/>
                    </a:lnTo>
                    <a:lnTo>
                      <a:pt x="120764" y="376364"/>
                    </a:lnTo>
                    <a:lnTo>
                      <a:pt x="241528" y="376364"/>
                    </a:lnTo>
                    <a:lnTo>
                      <a:pt x="241528" y="125463"/>
                    </a:lnTo>
                    <a:lnTo>
                      <a:pt x="120764" y="125463"/>
                    </a:lnTo>
                    <a:lnTo>
                      <a:pt x="120764" y="0"/>
                    </a:lnTo>
                    <a:close/>
                  </a:path>
                </a:pathLst>
              </a:custGeom>
              <a:solidFill>
                <a:srgbClr val="76A5D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4"/>
              <p:cNvSpPr/>
              <p:nvPr/>
            </p:nvSpPr>
            <p:spPr>
              <a:xfrm>
                <a:off x="180365" y="1735327"/>
                <a:ext cx="1048385" cy="1049020"/>
              </a:xfrm>
              <a:custGeom>
                <a:avLst/>
                <a:gdLst/>
                <a:ahLst/>
                <a:cxnLst/>
                <a:rect l="l" t="t" r="r" b="b"/>
                <a:pathLst>
                  <a:path w="1048385" h="1049020">
                    <a:moveTo>
                      <a:pt x="1048029" y="0"/>
                    </a:moveTo>
                    <a:lnTo>
                      <a:pt x="0" y="0"/>
                    </a:lnTo>
                    <a:lnTo>
                      <a:pt x="0" y="1048880"/>
                    </a:lnTo>
                    <a:lnTo>
                      <a:pt x="1048029" y="1048880"/>
                    </a:lnTo>
                    <a:lnTo>
                      <a:pt x="1048029" y="0"/>
                    </a:lnTo>
                    <a:close/>
                  </a:path>
                </a:pathLst>
              </a:custGeom>
              <a:solidFill>
                <a:srgbClr val="DDE8F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5"/>
              <p:cNvSpPr/>
              <p:nvPr/>
            </p:nvSpPr>
            <p:spPr>
              <a:xfrm>
                <a:off x="180362" y="1735326"/>
                <a:ext cx="1048385" cy="1049020"/>
              </a:xfrm>
              <a:custGeom>
                <a:avLst/>
                <a:gdLst/>
                <a:ahLst/>
                <a:cxnLst/>
                <a:rect l="l" t="t" r="r" b="b"/>
                <a:pathLst>
                  <a:path w="1048385" h="1049020">
                    <a:moveTo>
                      <a:pt x="0" y="0"/>
                    </a:moveTo>
                    <a:lnTo>
                      <a:pt x="1048029" y="0"/>
                    </a:lnTo>
                    <a:lnTo>
                      <a:pt x="1048029" y="1048880"/>
                    </a:lnTo>
                    <a:lnTo>
                      <a:pt x="0" y="1048880"/>
                    </a:lnTo>
                    <a:lnTo>
                      <a:pt x="0" y="0"/>
                    </a:lnTo>
                    <a:close/>
                  </a:path>
                </a:pathLst>
              </a:custGeom>
              <a:ln w="5334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6" name="object 16"/>
            <p:cNvSpPr txBox="1"/>
            <p:nvPr/>
          </p:nvSpPr>
          <p:spPr>
            <a:xfrm>
              <a:off x="420719" y="1759884"/>
              <a:ext cx="566420" cy="212725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R="11430" algn="ctr">
                <a:lnSpc>
                  <a:spcPct val="100000"/>
                </a:lnSpc>
                <a:spcBef>
                  <a:spcPts val="105"/>
                </a:spcBef>
              </a:pPr>
              <a:r>
                <a:rPr sz="550" b="1" i="1" dirty="0">
                  <a:solidFill>
                    <a:srgbClr val="153C65"/>
                  </a:solidFill>
                  <a:latin typeface="Arial"/>
                  <a:cs typeface="Arial"/>
                </a:rPr>
                <a:t>Striving </a:t>
              </a:r>
              <a:r>
                <a:rPr sz="550" b="1" i="1" spc="-25" dirty="0">
                  <a:solidFill>
                    <a:srgbClr val="153C65"/>
                  </a:solidFill>
                  <a:latin typeface="Arial"/>
                  <a:cs typeface="Arial"/>
                </a:rPr>
                <a:t>for</a:t>
              </a:r>
              <a:endParaRPr sz="550"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20"/>
                </a:spcBef>
              </a:pPr>
              <a:r>
                <a:rPr sz="650" b="1" dirty="0">
                  <a:solidFill>
                    <a:srgbClr val="153C65"/>
                  </a:solidFill>
                  <a:latin typeface="Arial"/>
                  <a:cs typeface="Arial"/>
                </a:rPr>
                <a:t>Power</a:t>
              </a:r>
              <a:r>
                <a:rPr sz="650" b="1" spc="45" dirty="0">
                  <a:solidFill>
                    <a:srgbClr val="153C65"/>
                  </a:solidFill>
                  <a:latin typeface="Arial"/>
                  <a:cs typeface="Arial"/>
                </a:rPr>
                <a:t> </a:t>
              </a:r>
              <a:r>
                <a:rPr sz="650" b="1" spc="-10" dirty="0">
                  <a:solidFill>
                    <a:srgbClr val="153C65"/>
                  </a:solidFill>
                  <a:latin typeface="Arial"/>
                  <a:cs typeface="Arial"/>
                </a:rPr>
                <a:t>Status</a:t>
              </a:r>
              <a:endParaRPr sz="650">
                <a:latin typeface="Arial"/>
                <a:cs typeface="Arial"/>
              </a:endParaRPr>
            </a:p>
          </p:txBody>
        </p:sp>
        <p:grpSp>
          <p:nvGrpSpPr>
            <p:cNvPr id="17" name="object 17"/>
            <p:cNvGrpSpPr/>
            <p:nvPr/>
          </p:nvGrpSpPr>
          <p:grpSpPr>
            <a:xfrm>
              <a:off x="1131093" y="433533"/>
              <a:ext cx="3984625" cy="2038350"/>
              <a:chOff x="1131093" y="433533"/>
              <a:chExt cx="3984625" cy="2038350"/>
            </a:xfrm>
          </p:grpSpPr>
          <p:sp>
            <p:nvSpPr>
              <p:cNvPr id="18" name="object 18"/>
              <p:cNvSpPr/>
              <p:nvPr/>
            </p:nvSpPr>
            <p:spPr>
              <a:xfrm>
                <a:off x="1131093" y="1970020"/>
                <a:ext cx="241935" cy="502284"/>
              </a:xfrm>
              <a:custGeom>
                <a:avLst/>
                <a:gdLst/>
                <a:ahLst/>
                <a:cxnLst/>
                <a:rect l="l" t="t" r="r" b="b"/>
                <a:pathLst>
                  <a:path w="241934" h="502285">
                    <a:moveTo>
                      <a:pt x="120764" y="0"/>
                    </a:moveTo>
                    <a:lnTo>
                      <a:pt x="0" y="250913"/>
                    </a:lnTo>
                    <a:lnTo>
                      <a:pt x="120764" y="501827"/>
                    </a:lnTo>
                    <a:lnTo>
                      <a:pt x="120764" y="376364"/>
                    </a:lnTo>
                    <a:lnTo>
                      <a:pt x="241528" y="376364"/>
                    </a:lnTo>
                    <a:lnTo>
                      <a:pt x="241528" y="125463"/>
                    </a:lnTo>
                    <a:lnTo>
                      <a:pt x="120764" y="125463"/>
                    </a:lnTo>
                    <a:lnTo>
                      <a:pt x="120764" y="0"/>
                    </a:lnTo>
                    <a:close/>
                  </a:path>
                </a:pathLst>
              </a:custGeom>
              <a:solidFill>
                <a:srgbClr val="76A5D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9"/>
              <p:cNvSpPr/>
              <p:nvPr/>
            </p:nvSpPr>
            <p:spPr>
              <a:xfrm>
                <a:off x="4064368" y="436384"/>
                <a:ext cx="1048385" cy="1048385"/>
              </a:xfrm>
              <a:custGeom>
                <a:avLst/>
                <a:gdLst/>
                <a:ahLst/>
                <a:cxnLst/>
                <a:rect l="l" t="t" r="r" b="b"/>
                <a:pathLst>
                  <a:path w="1048385" h="1048385">
                    <a:moveTo>
                      <a:pt x="1048029" y="0"/>
                    </a:moveTo>
                    <a:lnTo>
                      <a:pt x="0" y="0"/>
                    </a:lnTo>
                    <a:lnTo>
                      <a:pt x="0" y="1048029"/>
                    </a:lnTo>
                    <a:lnTo>
                      <a:pt x="1048029" y="1048029"/>
                    </a:lnTo>
                    <a:lnTo>
                      <a:pt x="1048029" y="0"/>
                    </a:lnTo>
                    <a:close/>
                  </a:path>
                </a:pathLst>
              </a:custGeom>
              <a:solidFill>
                <a:srgbClr val="DDE8F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20"/>
              <p:cNvSpPr/>
              <p:nvPr/>
            </p:nvSpPr>
            <p:spPr>
              <a:xfrm>
                <a:off x="4064367" y="436391"/>
                <a:ext cx="1048385" cy="1048385"/>
              </a:xfrm>
              <a:custGeom>
                <a:avLst/>
                <a:gdLst/>
                <a:ahLst/>
                <a:cxnLst/>
                <a:rect l="l" t="t" r="r" b="b"/>
                <a:pathLst>
                  <a:path w="1048385" h="1048385">
                    <a:moveTo>
                      <a:pt x="0" y="0"/>
                    </a:moveTo>
                    <a:lnTo>
                      <a:pt x="1048029" y="0"/>
                    </a:lnTo>
                    <a:lnTo>
                      <a:pt x="1048029" y="1048029"/>
                    </a:lnTo>
                    <a:lnTo>
                      <a:pt x="0" y="1048029"/>
                    </a:lnTo>
                    <a:lnTo>
                      <a:pt x="0" y="0"/>
                    </a:lnTo>
                    <a:close/>
                  </a:path>
                </a:pathLst>
              </a:custGeom>
              <a:ln w="5334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1" name="object 21"/>
            <p:cNvSpPr txBox="1"/>
            <p:nvPr/>
          </p:nvSpPr>
          <p:spPr>
            <a:xfrm>
              <a:off x="4312597" y="459191"/>
              <a:ext cx="551815" cy="212725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L="66040">
                <a:lnSpc>
                  <a:spcPct val="100000"/>
                </a:lnSpc>
                <a:spcBef>
                  <a:spcPts val="105"/>
                </a:spcBef>
              </a:pPr>
              <a:r>
                <a:rPr sz="550" b="1" i="1" dirty="0">
                  <a:solidFill>
                    <a:srgbClr val="153C65"/>
                  </a:solidFill>
                  <a:latin typeface="Arial"/>
                  <a:cs typeface="Arial"/>
                </a:rPr>
                <a:t>Striving </a:t>
              </a:r>
              <a:r>
                <a:rPr sz="550" b="1" i="1" spc="-25" dirty="0">
                  <a:solidFill>
                    <a:srgbClr val="153C65"/>
                  </a:solidFill>
                  <a:latin typeface="Arial"/>
                  <a:cs typeface="Arial"/>
                </a:rPr>
                <a:t>for</a:t>
              </a:r>
              <a:endParaRPr sz="550">
                <a:latin typeface="Arial"/>
                <a:cs typeface="Arial"/>
              </a:endParaRPr>
            </a:p>
            <a:p>
              <a:pPr marL="12700">
                <a:lnSpc>
                  <a:spcPct val="100000"/>
                </a:lnSpc>
                <a:spcBef>
                  <a:spcPts val="20"/>
                </a:spcBef>
              </a:pPr>
              <a:r>
                <a:rPr sz="650" b="1" dirty="0">
                  <a:solidFill>
                    <a:srgbClr val="153C65"/>
                  </a:solidFill>
                  <a:latin typeface="Arial"/>
                  <a:cs typeface="Arial"/>
                </a:rPr>
                <a:t>Virtue</a:t>
              </a:r>
              <a:r>
                <a:rPr sz="650" b="1" spc="45" dirty="0">
                  <a:solidFill>
                    <a:srgbClr val="153C65"/>
                  </a:solidFill>
                  <a:latin typeface="Arial"/>
                  <a:cs typeface="Arial"/>
                </a:rPr>
                <a:t> </a:t>
              </a:r>
              <a:r>
                <a:rPr sz="650" b="1" spc="-10" dirty="0">
                  <a:solidFill>
                    <a:srgbClr val="153C65"/>
                  </a:solidFill>
                  <a:latin typeface="Arial"/>
                  <a:cs typeface="Arial"/>
                </a:rPr>
                <a:t>Status</a:t>
              </a:r>
              <a:endParaRPr sz="650">
                <a:latin typeface="Arial"/>
                <a:cs typeface="Arial"/>
              </a:endParaRPr>
            </a:p>
          </p:txBody>
        </p:sp>
        <p:grpSp>
          <p:nvGrpSpPr>
            <p:cNvPr id="22" name="object 22"/>
            <p:cNvGrpSpPr/>
            <p:nvPr/>
          </p:nvGrpSpPr>
          <p:grpSpPr>
            <a:xfrm>
              <a:off x="3908183" y="671084"/>
              <a:ext cx="1207135" cy="2124710"/>
              <a:chOff x="3908183" y="671084"/>
              <a:chExt cx="1207135" cy="2124710"/>
            </a:xfrm>
          </p:grpSpPr>
          <p:sp>
            <p:nvSpPr>
              <p:cNvPr id="23" name="object 23"/>
              <p:cNvSpPr/>
              <p:nvPr/>
            </p:nvSpPr>
            <p:spPr>
              <a:xfrm>
                <a:off x="3908183" y="671084"/>
                <a:ext cx="241935" cy="502284"/>
              </a:xfrm>
              <a:custGeom>
                <a:avLst/>
                <a:gdLst/>
                <a:ahLst/>
                <a:cxnLst/>
                <a:rect l="l" t="t" r="r" b="b"/>
                <a:pathLst>
                  <a:path w="241935" h="502284">
                    <a:moveTo>
                      <a:pt x="120764" y="0"/>
                    </a:moveTo>
                    <a:lnTo>
                      <a:pt x="120764" y="125463"/>
                    </a:lnTo>
                    <a:lnTo>
                      <a:pt x="0" y="125463"/>
                    </a:lnTo>
                    <a:lnTo>
                      <a:pt x="0" y="376364"/>
                    </a:lnTo>
                    <a:lnTo>
                      <a:pt x="120764" y="376364"/>
                    </a:lnTo>
                    <a:lnTo>
                      <a:pt x="120764" y="501827"/>
                    </a:lnTo>
                    <a:lnTo>
                      <a:pt x="241528" y="250913"/>
                    </a:lnTo>
                    <a:lnTo>
                      <a:pt x="120764" y="0"/>
                    </a:lnTo>
                    <a:close/>
                  </a:path>
                </a:pathLst>
              </a:custGeom>
              <a:solidFill>
                <a:srgbClr val="76A5D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4"/>
              <p:cNvSpPr/>
              <p:nvPr/>
            </p:nvSpPr>
            <p:spPr>
              <a:xfrm>
                <a:off x="4064368" y="1744713"/>
                <a:ext cx="1048385" cy="1048385"/>
              </a:xfrm>
              <a:custGeom>
                <a:avLst/>
                <a:gdLst/>
                <a:ahLst/>
                <a:cxnLst/>
                <a:rect l="l" t="t" r="r" b="b"/>
                <a:pathLst>
                  <a:path w="1048385" h="1048385">
                    <a:moveTo>
                      <a:pt x="1048029" y="0"/>
                    </a:moveTo>
                    <a:lnTo>
                      <a:pt x="0" y="0"/>
                    </a:lnTo>
                    <a:lnTo>
                      <a:pt x="0" y="1048029"/>
                    </a:lnTo>
                    <a:lnTo>
                      <a:pt x="1048029" y="1048029"/>
                    </a:lnTo>
                    <a:lnTo>
                      <a:pt x="1048029" y="0"/>
                    </a:lnTo>
                    <a:close/>
                  </a:path>
                </a:pathLst>
              </a:custGeom>
              <a:solidFill>
                <a:srgbClr val="DDE8F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5"/>
              <p:cNvSpPr/>
              <p:nvPr/>
            </p:nvSpPr>
            <p:spPr>
              <a:xfrm>
                <a:off x="4064366" y="1744714"/>
                <a:ext cx="1048385" cy="1048385"/>
              </a:xfrm>
              <a:custGeom>
                <a:avLst/>
                <a:gdLst/>
                <a:ahLst/>
                <a:cxnLst/>
                <a:rect l="l" t="t" r="r" b="b"/>
                <a:pathLst>
                  <a:path w="1048385" h="1048385">
                    <a:moveTo>
                      <a:pt x="0" y="0"/>
                    </a:moveTo>
                    <a:lnTo>
                      <a:pt x="1048029" y="0"/>
                    </a:lnTo>
                    <a:lnTo>
                      <a:pt x="1048029" y="1048029"/>
                    </a:lnTo>
                    <a:lnTo>
                      <a:pt x="0" y="1048029"/>
                    </a:lnTo>
                    <a:lnTo>
                      <a:pt x="0" y="0"/>
                    </a:lnTo>
                    <a:close/>
                  </a:path>
                </a:pathLst>
              </a:custGeom>
              <a:ln w="5334">
                <a:solidFill>
                  <a:srgbClr val="231F2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6" name="object 26"/>
            <p:cNvSpPr txBox="1"/>
            <p:nvPr/>
          </p:nvSpPr>
          <p:spPr>
            <a:xfrm>
              <a:off x="4232850" y="1764262"/>
              <a:ext cx="705485" cy="212725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105"/>
                </a:spcBef>
              </a:pPr>
              <a:r>
                <a:rPr sz="550" b="1" i="1" dirty="0">
                  <a:solidFill>
                    <a:srgbClr val="153C65"/>
                  </a:solidFill>
                  <a:latin typeface="Arial"/>
                  <a:cs typeface="Arial"/>
                </a:rPr>
                <a:t>Striving </a:t>
              </a:r>
              <a:r>
                <a:rPr sz="550" b="1" i="1" spc="-25" dirty="0">
                  <a:solidFill>
                    <a:srgbClr val="153C65"/>
                  </a:solidFill>
                  <a:latin typeface="Arial"/>
                  <a:cs typeface="Arial"/>
                </a:rPr>
                <a:t>for</a:t>
              </a:r>
              <a:endParaRPr sz="550">
                <a:latin typeface="Arial"/>
                <a:cs typeface="Arial"/>
              </a:endParaRPr>
            </a:p>
            <a:p>
              <a:pPr algn="ctr">
                <a:lnSpc>
                  <a:spcPct val="100000"/>
                </a:lnSpc>
                <a:spcBef>
                  <a:spcPts val="20"/>
                </a:spcBef>
              </a:pPr>
              <a:r>
                <a:rPr sz="650" b="1" dirty="0">
                  <a:solidFill>
                    <a:srgbClr val="153C65"/>
                  </a:solidFill>
                  <a:latin typeface="Arial"/>
                  <a:cs typeface="Arial"/>
                </a:rPr>
                <a:t>Affiliation</a:t>
              </a:r>
              <a:r>
                <a:rPr sz="650" b="1" spc="100" dirty="0">
                  <a:solidFill>
                    <a:srgbClr val="153C65"/>
                  </a:solidFill>
                  <a:latin typeface="Arial"/>
                  <a:cs typeface="Arial"/>
                </a:rPr>
                <a:t> </a:t>
              </a:r>
              <a:r>
                <a:rPr sz="650" b="1" spc="-10" dirty="0">
                  <a:solidFill>
                    <a:srgbClr val="153C65"/>
                  </a:solidFill>
                  <a:latin typeface="Arial"/>
                  <a:cs typeface="Arial"/>
                </a:rPr>
                <a:t>Status</a:t>
              </a:r>
              <a:endParaRPr sz="650">
                <a:latin typeface="Arial"/>
                <a:cs typeface="Arial"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3908183" y="1979408"/>
              <a:ext cx="241935" cy="502284"/>
            </a:xfrm>
            <a:custGeom>
              <a:avLst/>
              <a:gdLst/>
              <a:ahLst/>
              <a:cxnLst/>
              <a:rect l="l" t="t" r="r" b="b"/>
              <a:pathLst>
                <a:path w="241935" h="502285">
                  <a:moveTo>
                    <a:pt x="120764" y="0"/>
                  </a:moveTo>
                  <a:lnTo>
                    <a:pt x="120764" y="125463"/>
                  </a:lnTo>
                  <a:lnTo>
                    <a:pt x="0" y="125463"/>
                  </a:lnTo>
                  <a:lnTo>
                    <a:pt x="0" y="376364"/>
                  </a:lnTo>
                  <a:lnTo>
                    <a:pt x="120764" y="376364"/>
                  </a:lnTo>
                  <a:lnTo>
                    <a:pt x="120764" y="501827"/>
                  </a:lnTo>
                  <a:lnTo>
                    <a:pt x="241528" y="250913"/>
                  </a:lnTo>
                  <a:lnTo>
                    <a:pt x="120764" y="0"/>
                  </a:lnTo>
                  <a:close/>
                </a:path>
              </a:pathLst>
            </a:custGeom>
            <a:solidFill>
              <a:srgbClr val="76A5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 txBox="1"/>
            <p:nvPr/>
          </p:nvSpPr>
          <p:spPr>
            <a:xfrm>
              <a:off x="1332613" y="312597"/>
              <a:ext cx="1293495" cy="198131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R="635" algn="ctr">
                <a:lnSpc>
                  <a:spcPct val="100000"/>
                </a:lnSpc>
                <a:spcBef>
                  <a:spcPts val="105"/>
                </a:spcBef>
              </a:pPr>
              <a:r>
                <a:rPr sz="550" b="1" i="1" dirty="0">
                  <a:solidFill>
                    <a:srgbClr val="1F3667"/>
                  </a:solidFill>
                  <a:latin typeface="Arial"/>
                  <a:cs typeface="Arial"/>
                </a:rPr>
                <a:t>Striving </a:t>
              </a:r>
              <a:r>
                <a:rPr sz="550" b="1" i="1" spc="-25" dirty="0">
                  <a:solidFill>
                    <a:srgbClr val="1F3667"/>
                  </a:solidFill>
                  <a:latin typeface="Arial"/>
                  <a:cs typeface="Arial"/>
                </a:rPr>
                <a:t>for</a:t>
              </a:r>
              <a:endParaRPr sz="550" dirty="0">
                <a:latin typeface="Arial"/>
                <a:cs typeface="Arial"/>
              </a:endParaRPr>
            </a:p>
            <a:p>
              <a:pPr marL="11430" algn="ctr">
                <a:lnSpc>
                  <a:spcPct val="100000"/>
                </a:lnSpc>
                <a:spcBef>
                  <a:spcPts val="20"/>
                </a:spcBef>
              </a:pPr>
              <a:r>
                <a:rPr sz="650" b="1" spc="-10" dirty="0">
                  <a:solidFill>
                    <a:srgbClr val="1F3667"/>
                  </a:solidFill>
                  <a:latin typeface="Arial"/>
                  <a:cs typeface="Arial"/>
                </a:rPr>
                <a:t>Achievement</a:t>
              </a:r>
              <a:endParaRPr sz="650" dirty="0">
                <a:latin typeface="Arial"/>
                <a:cs typeface="Arial"/>
              </a:endParaRPr>
            </a:p>
          </p:txBody>
        </p:sp>
        <p:sp>
          <p:nvSpPr>
            <p:cNvPr id="50" name="object 50"/>
            <p:cNvSpPr txBox="1"/>
            <p:nvPr/>
          </p:nvSpPr>
          <p:spPr>
            <a:xfrm>
              <a:off x="2648489" y="312597"/>
              <a:ext cx="1293495" cy="198131"/>
            </a:xfrm>
            <a:prstGeom prst="rect">
              <a:avLst/>
            </a:prstGeom>
          </p:spPr>
          <p:txBody>
            <a:bodyPr vert="horz" wrap="square" lIns="0" tIns="13335" rIns="0" bIns="0" rtlCol="0">
              <a:spAutoFit/>
            </a:bodyPr>
            <a:lstStyle/>
            <a:p>
              <a:pPr marR="24765" algn="ctr">
                <a:lnSpc>
                  <a:spcPct val="100000"/>
                </a:lnSpc>
                <a:spcBef>
                  <a:spcPts val="105"/>
                </a:spcBef>
              </a:pPr>
              <a:r>
                <a:rPr sz="550" b="1" i="1" dirty="0">
                  <a:solidFill>
                    <a:srgbClr val="1F3667"/>
                  </a:solidFill>
                  <a:latin typeface="Arial"/>
                  <a:cs typeface="Arial"/>
                </a:rPr>
                <a:t>Striving </a:t>
              </a:r>
              <a:r>
                <a:rPr sz="550" b="1" i="1" spc="-25" dirty="0">
                  <a:solidFill>
                    <a:srgbClr val="1F3667"/>
                  </a:solidFill>
                  <a:latin typeface="Arial"/>
                  <a:cs typeface="Arial"/>
                </a:rPr>
                <a:t>for</a:t>
              </a:r>
              <a:endParaRPr sz="550" dirty="0">
                <a:latin typeface="Arial"/>
                <a:cs typeface="Arial"/>
              </a:endParaRPr>
            </a:p>
            <a:p>
              <a:pPr marR="4445" algn="ctr">
                <a:lnSpc>
                  <a:spcPct val="100000"/>
                </a:lnSpc>
                <a:spcBef>
                  <a:spcPts val="20"/>
                </a:spcBef>
              </a:pPr>
              <a:r>
                <a:rPr sz="650" b="1" spc="-10" dirty="0">
                  <a:solidFill>
                    <a:srgbClr val="1F3667"/>
                  </a:solidFill>
                  <a:latin typeface="Arial"/>
                  <a:cs typeface="Arial"/>
                </a:rPr>
                <a:t>Virtue</a:t>
              </a:r>
              <a:endParaRPr sz="650" dirty="0">
                <a:latin typeface="Arial"/>
                <a:cs typeface="Arial"/>
              </a:endParaRPr>
            </a:p>
          </p:txBody>
        </p:sp>
        <p:pic>
          <p:nvPicPr>
            <p:cNvPr id="61" name="object 6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94037" y="819482"/>
              <a:ext cx="1580565" cy="1580553"/>
            </a:xfrm>
            <a:prstGeom prst="rect">
              <a:avLst/>
            </a:prstGeom>
          </p:spPr>
        </p:pic>
        <p:sp>
          <p:nvSpPr>
            <p:cNvPr id="27" name="TextBox 54">
              <a:extLst>
                <a:ext uri="{FF2B5EF4-FFF2-40B4-BE49-F238E27FC236}">
                  <a16:creationId xmlns:a16="http://schemas.microsoft.com/office/drawing/2014/main" id="{A556D4D9-8A19-F610-5204-C1B7C100351A}"/>
                </a:ext>
              </a:extLst>
            </p:cNvPr>
            <p:cNvSpPr txBox="1"/>
            <p:nvPr/>
          </p:nvSpPr>
          <p:spPr>
            <a:xfrm>
              <a:off x="2157839" y="2032541"/>
              <a:ext cx="1043877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prstTxWarp prst="textArchDown">
                <a:avLst/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900" i="1" dirty="0">
                  <a:solidFill>
                    <a:schemeClr val="bg1"/>
                  </a:solidFill>
                </a:rPr>
                <a:t>©Ron Meyer 2020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6209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16C2833-5FDF-45C4-B083-B219555C2F3C}"/>
</file>

<file path=customXml/itemProps2.xml><?xml version="1.0" encoding="utf-8"?>
<ds:datastoreItem xmlns:ds="http://schemas.openxmlformats.org/officeDocument/2006/customXml" ds:itemID="{ADB7ABE9-99CA-42C1-B745-5CC4F3600F43}"/>
</file>

<file path=customXml/itemProps3.xml><?xml version="1.0" encoding="utf-8"?>
<ds:datastoreItem xmlns:ds="http://schemas.openxmlformats.org/officeDocument/2006/customXml" ds:itemID="{2BDA387E-96EE-4A77-9F99-F67282F39C6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32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140524_MMM boek.indd</dc:title>
  <cp:lastModifiedBy>Ron Meyer</cp:lastModifiedBy>
  <cp:revision>3</cp:revision>
  <dcterms:created xsi:type="dcterms:W3CDTF">2024-06-24T09:50:24Z</dcterms:created>
  <dcterms:modified xsi:type="dcterms:W3CDTF">2025-04-16T15:04:00Z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2024-05-14T00:00:00Z</vt:filetime>
  </property>
  <property fmtid="{D5CDD505-2E9C-101B-9397-08002B2CF9AE}" pid="3" name="Creator">
    <vt:lpwstr>Adobe InDesign 18.5 (Macintosh)</vt:lpwstr>
  </property>
  <property fmtid="{D5CDD505-2E9C-101B-9397-08002B2CF9AE}" pid="4" name="GTS_PDFXConformance">
    <vt:lpwstr>PDF/X-1a:2001</vt:lpwstr>
  </property>
  <property fmtid="{D5CDD505-2E9C-101B-9397-08002B2CF9AE}" pid="5" name="GTS_PDFXVersion">
    <vt:lpwstr>PDF/X-1:2001</vt:lpwstr>
  </property>
  <property fmtid="{D5CDD505-2E9C-101B-9397-08002B2CF9AE}" pid="6" name="LastSaved">
    <vt:filetime>2024-06-24T00:00:00Z</vt:filetime>
  </property>
  <property fmtid="{D5CDD505-2E9C-101B-9397-08002B2CF9AE}" pid="7" name="Producer">
    <vt:lpwstr>Adobe PDF Library 17.0</vt:lpwstr>
  </property>
  <property fmtid="{D5CDD505-2E9C-101B-9397-08002B2CF9AE}" pid="8" name="ContentTypeId">
    <vt:lpwstr>0x0101003105B47BEC59CA4B8089A6B4ED63D959</vt:lpwstr>
  </property>
</Properties>
</file>