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sldIdLst>
    <p:sldId id="258" r:id="rId2"/>
  </p:sldIdLst>
  <p:sldSz cx="8999538" cy="4824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6EFF"/>
    <a:srgbClr val="002D86"/>
    <a:srgbClr val="0D5EFF"/>
    <a:srgbClr val="003C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D410D1-631F-4203-9855-68F84C780173}" v="1" dt="2025-04-16T15:04:28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9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F4D4BAC5-E67D-47E1-92AB-14119A626CF8}"/>
    <pc:docChg chg="custSel modSld">
      <pc:chgData name="Ron Meyer" userId="65e0fe92-5782-4809-b035-4f1ab31a5557" providerId="ADAL" clId="{F4D4BAC5-E67D-47E1-92AB-14119A626CF8}" dt="2023-02-16T13:02:41.764" v="28" actId="20577"/>
      <pc:docMkLst>
        <pc:docMk/>
      </pc:docMkLst>
      <pc:sldChg chg="addSp delSp modSp mod delAnim modAnim">
        <pc:chgData name="Ron Meyer" userId="65e0fe92-5782-4809-b035-4f1ab31a5557" providerId="ADAL" clId="{F4D4BAC5-E67D-47E1-92AB-14119A626CF8}" dt="2023-02-16T13:02:41.764" v="28" actId="20577"/>
        <pc:sldMkLst>
          <pc:docMk/>
          <pc:sldMk cId="2804227691" sldId="258"/>
        </pc:sldMkLst>
        <pc:spChg chg="add del mod">
          <ac:chgData name="Ron Meyer" userId="65e0fe92-5782-4809-b035-4f1ab31a5557" providerId="ADAL" clId="{F4D4BAC5-E67D-47E1-92AB-14119A626CF8}" dt="2023-02-14T10:57:08.460" v="2"/>
          <ac:spMkLst>
            <pc:docMk/>
            <pc:sldMk cId="2804227691" sldId="258"/>
            <ac:spMk id="2" creationId="{8264CA1F-94D1-1073-FC1D-4A83594CF621}"/>
          </ac:spMkLst>
        </pc:spChg>
        <pc:spChg chg="add del mod">
          <ac:chgData name="Ron Meyer" userId="65e0fe92-5782-4809-b035-4f1ab31a5557" providerId="ADAL" clId="{F4D4BAC5-E67D-47E1-92AB-14119A626CF8}" dt="2023-02-14T10:57:35.232" v="4"/>
          <ac:spMkLst>
            <pc:docMk/>
            <pc:sldMk cId="2804227691" sldId="258"/>
            <ac:spMk id="3" creationId="{B4677B5B-16C7-5D41-86A8-F29307367183}"/>
          </ac:spMkLst>
        </pc:spChg>
        <pc:spChg chg="add del mod">
          <ac:chgData name="Ron Meyer" userId="65e0fe92-5782-4809-b035-4f1ab31a5557" providerId="ADAL" clId="{F4D4BAC5-E67D-47E1-92AB-14119A626CF8}" dt="2023-02-14T10:57:35.232" v="4"/>
          <ac:spMkLst>
            <pc:docMk/>
            <pc:sldMk cId="2804227691" sldId="258"/>
            <ac:spMk id="4" creationId="{8E2B84FB-D5CE-296B-A1E7-00C816549875}"/>
          </ac:spMkLst>
        </pc:spChg>
        <pc:spChg chg="add del mod">
          <ac:chgData name="Ron Meyer" userId="65e0fe92-5782-4809-b035-4f1ab31a5557" providerId="ADAL" clId="{F4D4BAC5-E67D-47E1-92AB-14119A626CF8}" dt="2023-02-14T10:57:35.232" v="4"/>
          <ac:spMkLst>
            <pc:docMk/>
            <pc:sldMk cId="2804227691" sldId="258"/>
            <ac:spMk id="5" creationId="{DE47AB4D-FE89-D525-44E1-600F1C5FAC6E}"/>
          </ac:spMkLst>
        </pc:spChg>
        <pc:spChg chg="add del mod">
          <ac:chgData name="Ron Meyer" userId="65e0fe92-5782-4809-b035-4f1ab31a5557" providerId="ADAL" clId="{F4D4BAC5-E67D-47E1-92AB-14119A626CF8}" dt="2023-02-14T10:57:35.232" v="4"/>
          <ac:spMkLst>
            <pc:docMk/>
            <pc:sldMk cId="2804227691" sldId="258"/>
            <ac:spMk id="6" creationId="{05B125C8-0468-EB4D-6E7B-A0468FB89949}"/>
          </ac:spMkLst>
        </pc:spChg>
        <pc:spChg chg="mod">
          <ac:chgData name="Ron Meyer" userId="65e0fe92-5782-4809-b035-4f1ab31a5557" providerId="ADAL" clId="{F4D4BAC5-E67D-47E1-92AB-14119A626CF8}" dt="2023-02-14T10:57:28.828" v="3"/>
          <ac:spMkLst>
            <pc:docMk/>
            <pc:sldMk cId="2804227691" sldId="258"/>
            <ac:spMk id="9" creationId="{47D3AC56-3AB9-BF07-C7E8-409A37FFA604}"/>
          </ac:spMkLst>
        </pc:spChg>
        <pc:spChg chg="mod">
          <ac:chgData name="Ron Meyer" userId="65e0fe92-5782-4809-b035-4f1ab31a5557" providerId="ADAL" clId="{F4D4BAC5-E67D-47E1-92AB-14119A626CF8}" dt="2023-02-14T10:57:28.828" v="3"/>
          <ac:spMkLst>
            <pc:docMk/>
            <pc:sldMk cId="2804227691" sldId="258"/>
            <ac:spMk id="11" creationId="{AB71AEEF-0EF6-205D-37B4-B711389B1938}"/>
          </ac:spMkLst>
        </pc:spChg>
        <pc:spChg chg="mod">
          <ac:chgData name="Ron Meyer" userId="65e0fe92-5782-4809-b035-4f1ab31a5557" providerId="ADAL" clId="{F4D4BAC5-E67D-47E1-92AB-14119A626CF8}" dt="2023-02-14T10:57:28.828" v="3"/>
          <ac:spMkLst>
            <pc:docMk/>
            <pc:sldMk cId="2804227691" sldId="258"/>
            <ac:spMk id="12" creationId="{5072B204-0BFD-EEDB-4C54-8CD003CD8E88}"/>
          </ac:spMkLst>
        </pc:spChg>
        <pc:spChg chg="mod">
          <ac:chgData name="Ron Meyer" userId="65e0fe92-5782-4809-b035-4f1ab31a5557" providerId="ADAL" clId="{F4D4BAC5-E67D-47E1-92AB-14119A626CF8}" dt="2023-02-14T10:57:28.828" v="3"/>
          <ac:spMkLst>
            <pc:docMk/>
            <pc:sldMk cId="2804227691" sldId="258"/>
            <ac:spMk id="13" creationId="{29BEF9C6-54B8-4B77-CB5A-C2933C1768A3}"/>
          </ac:spMkLst>
        </pc:spChg>
        <pc:spChg chg="mod">
          <ac:chgData name="Ron Meyer" userId="65e0fe92-5782-4809-b035-4f1ab31a5557" providerId="ADAL" clId="{F4D4BAC5-E67D-47E1-92AB-14119A626CF8}" dt="2023-02-14T10:57:28.828" v="3"/>
          <ac:spMkLst>
            <pc:docMk/>
            <pc:sldMk cId="2804227691" sldId="258"/>
            <ac:spMk id="15" creationId="{3F0DB0D8-56E0-9602-CD09-225C2D740CD0}"/>
          </ac:spMkLst>
        </pc:spChg>
        <pc:spChg chg="mod">
          <ac:chgData name="Ron Meyer" userId="65e0fe92-5782-4809-b035-4f1ab31a5557" providerId="ADAL" clId="{F4D4BAC5-E67D-47E1-92AB-14119A626CF8}" dt="2023-02-14T10:57:28.828" v="3"/>
          <ac:spMkLst>
            <pc:docMk/>
            <pc:sldMk cId="2804227691" sldId="258"/>
            <ac:spMk id="17" creationId="{F2C02DC4-B883-BC82-6231-6DBCDB283FDB}"/>
          </ac:spMkLst>
        </pc:spChg>
        <pc:spChg chg="mod">
          <ac:chgData name="Ron Meyer" userId="65e0fe92-5782-4809-b035-4f1ab31a5557" providerId="ADAL" clId="{F4D4BAC5-E67D-47E1-92AB-14119A626CF8}" dt="2023-02-14T10:57:28.828" v="3"/>
          <ac:spMkLst>
            <pc:docMk/>
            <pc:sldMk cId="2804227691" sldId="258"/>
            <ac:spMk id="18" creationId="{BC17E489-72E3-C4CA-D703-AC497FDCB637}"/>
          </ac:spMkLst>
        </pc:spChg>
        <pc:spChg chg="mod">
          <ac:chgData name="Ron Meyer" userId="65e0fe92-5782-4809-b035-4f1ab31a5557" providerId="ADAL" clId="{F4D4BAC5-E67D-47E1-92AB-14119A626CF8}" dt="2023-02-14T10:57:28.828" v="3"/>
          <ac:spMkLst>
            <pc:docMk/>
            <pc:sldMk cId="2804227691" sldId="258"/>
            <ac:spMk id="20" creationId="{A6658F01-F7E5-111E-C23F-CBD844DEBBE4}"/>
          </ac:spMkLst>
        </pc:spChg>
        <pc:spChg chg="mod">
          <ac:chgData name="Ron Meyer" userId="65e0fe92-5782-4809-b035-4f1ab31a5557" providerId="ADAL" clId="{F4D4BAC5-E67D-47E1-92AB-14119A626CF8}" dt="2023-02-14T10:57:28.828" v="3"/>
          <ac:spMkLst>
            <pc:docMk/>
            <pc:sldMk cId="2804227691" sldId="258"/>
            <ac:spMk id="22" creationId="{4A45C39E-AE68-85DB-72A5-B2C061FC63F4}"/>
          </ac:spMkLst>
        </pc:spChg>
        <pc:spChg chg="mod">
          <ac:chgData name="Ron Meyer" userId="65e0fe92-5782-4809-b035-4f1ab31a5557" providerId="ADAL" clId="{F4D4BAC5-E67D-47E1-92AB-14119A626CF8}" dt="2023-02-14T10:57:28.828" v="3"/>
          <ac:spMkLst>
            <pc:docMk/>
            <pc:sldMk cId="2804227691" sldId="258"/>
            <ac:spMk id="23" creationId="{CB4E47DC-30DA-3732-AFF5-A8B6C78DCF6A}"/>
          </ac:spMkLst>
        </pc:spChg>
        <pc:spChg chg="mod">
          <ac:chgData name="Ron Meyer" userId="65e0fe92-5782-4809-b035-4f1ab31a5557" providerId="ADAL" clId="{F4D4BAC5-E67D-47E1-92AB-14119A626CF8}" dt="2023-02-14T10:57:28.828" v="3"/>
          <ac:spMkLst>
            <pc:docMk/>
            <pc:sldMk cId="2804227691" sldId="258"/>
            <ac:spMk id="25" creationId="{0BD2B7D1-8767-76CF-C067-27A8A37AB35A}"/>
          </ac:spMkLst>
        </pc:spChg>
        <pc:spChg chg="mod">
          <ac:chgData name="Ron Meyer" userId="65e0fe92-5782-4809-b035-4f1ab31a5557" providerId="ADAL" clId="{F4D4BAC5-E67D-47E1-92AB-14119A626CF8}" dt="2023-02-14T10:57:28.828" v="3"/>
          <ac:spMkLst>
            <pc:docMk/>
            <pc:sldMk cId="2804227691" sldId="258"/>
            <ac:spMk id="28" creationId="{5E73844B-2E7D-8858-5AC2-5DDE88F89217}"/>
          </ac:spMkLst>
        </pc:spChg>
        <pc:spChg chg="mod">
          <ac:chgData name="Ron Meyer" userId="65e0fe92-5782-4809-b035-4f1ab31a5557" providerId="ADAL" clId="{F4D4BAC5-E67D-47E1-92AB-14119A626CF8}" dt="2023-02-14T10:57:28.828" v="3"/>
          <ac:spMkLst>
            <pc:docMk/>
            <pc:sldMk cId="2804227691" sldId="258"/>
            <ac:spMk id="29" creationId="{FEC6C735-6BC7-8B19-878A-303B7721F3BA}"/>
          </ac:spMkLst>
        </pc:spChg>
        <pc:spChg chg="mod">
          <ac:chgData name="Ron Meyer" userId="65e0fe92-5782-4809-b035-4f1ab31a5557" providerId="ADAL" clId="{F4D4BAC5-E67D-47E1-92AB-14119A626CF8}" dt="2023-02-14T10:57:28.828" v="3"/>
          <ac:spMkLst>
            <pc:docMk/>
            <pc:sldMk cId="2804227691" sldId="258"/>
            <ac:spMk id="31" creationId="{BF7A6186-0AB6-4AA1-7223-9B5384A76550}"/>
          </ac:spMkLst>
        </pc:spChg>
        <pc:spChg chg="mod">
          <ac:chgData name="Ron Meyer" userId="65e0fe92-5782-4809-b035-4f1ab31a5557" providerId="ADAL" clId="{F4D4BAC5-E67D-47E1-92AB-14119A626CF8}" dt="2023-02-14T10:57:28.828" v="3"/>
          <ac:spMkLst>
            <pc:docMk/>
            <pc:sldMk cId="2804227691" sldId="258"/>
            <ac:spMk id="32" creationId="{05792551-67E3-FC3A-9652-79E4B2BE31BD}"/>
          </ac:spMkLst>
        </pc:spChg>
        <pc:spChg chg="mod">
          <ac:chgData name="Ron Meyer" userId="65e0fe92-5782-4809-b035-4f1ab31a5557" providerId="ADAL" clId="{F4D4BAC5-E67D-47E1-92AB-14119A626CF8}" dt="2023-02-14T10:57:28.828" v="3"/>
          <ac:spMkLst>
            <pc:docMk/>
            <pc:sldMk cId="2804227691" sldId="258"/>
            <ac:spMk id="33" creationId="{C8E52514-E5FA-AE81-AEC6-04D178BE1241}"/>
          </ac:spMkLst>
        </pc:spChg>
        <pc:spChg chg="mod">
          <ac:chgData name="Ron Meyer" userId="65e0fe92-5782-4809-b035-4f1ab31a5557" providerId="ADAL" clId="{F4D4BAC5-E67D-47E1-92AB-14119A626CF8}" dt="2023-02-14T10:57:28.828" v="3"/>
          <ac:spMkLst>
            <pc:docMk/>
            <pc:sldMk cId="2804227691" sldId="258"/>
            <ac:spMk id="34" creationId="{692F75AA-9A8B-3A53-4A30-866D9F5913B2}"/>
          </ac:spMkLst>
        </pc:spChg>
        <pc:spChg chg="mod">
          <ac:chgData name="Ron Meyer" userId="65e0fe92-5782-4809-b035-4f1ab31a5557" providerId="ADAL" clId="{F4D4BAC5-E67D-47E1-92AB-14119A626CF8}" dt="2023-02-14T10:57:28.828" v="3"/>
          <ac:spMkLst>
            <pc:docMk/>
            <pc:sldMk cId="2804227691" sldId="258"/>
            <ac:spMk id="36" creationId="{C3BC1D7C-3D9C-BA92-923B-6A2CC03C6FE9}"/>
          </ac:spMkLst>
        </pc:spChg>
        <pc:spChg chg="mod">
          <ac:chgData name="Ron Meyer" userId="65e0fe92-5782-4809-b035-4f1ab31a5557" providerId="ADAL" clId="{F4D4BAC5-E67D-47E1-92AB-14119A626CF8}" dt="2023-02-14T10:57:28.828" v="3"/>
          <ac:spMkLst>
            <pc:docMk/>
            <pc:sldMk cId="2804227691" sldId="258"/>
            <ac:spMk id="37" creationId="{62F921C3-FDA7-933F-C3CD-8E9593473AA4}"/>
          </ac:spMkLst>
        </pc:spChg>
        <pc:spChg chg="mod">
          <ac:chgData name="Ron Meyer" userId="65e0fe92-5782-4809-b035-4f1ab31a5557" providerId="ADAL" clId="{F4D4BAC5-E67D-47E1-92AB-14119A626CF8}" dt="2023-02-14T10:57:28.828" v="3"/>
          <ac:spMkLst>
            <pc:docMk/>
            <pc:sldMk cId="2804227691" sldId="258"/>
            <ac:spMk id="38" creationId="{6BAAF658-B6D4-B423-3F50-6D9CCBB7C53F}"/>
          </ac:spMkLst>
        </pc:spChg>
        <pc:spChg chg="mod">
          <ac:chgData name="Ron Meyer" userId="65e0fe92-5782-4809-b035-4f1ab31a5557" providerId="ADAL" clId="{F4D4BAC5-E67D-47E1-92AB-14119A626CF8}" dt="2023-02-14T10:57:28.828" v="3"/>
          <ac:spMkLst>
            <pc:docMk/>
            <pc:sldMk cId="2804227691" sldId="258"/>
            <ac:spMk id="39" creationId="{C7FAC7EE-209C-8618-7E95-7139307919B8}"/>
          </ac:spMkLst>
        </pc:spChg>
        <pc:spChg chg="mod">
          <ac:chgData name="Ron Meyer" userId="65e0fe92-5782-4809-b035-4f1ab31a5557" providerId="ADAL" clId="{F4D4BAC5-E67D-47E1-92AB-14119A626CF8}" dt="2023-02-14T10:57:28.828" v="3"/>
          <ac:spMkLst>
            <pc:docMk/>
            <pc:sldMk cId="2804227691" sldId="258"/>
            <ac:spMk id="41" creationId="{0EFF6809-AA50-8BBD-1C1F-D99B0FF1275C}"/>
          </ac:spMkLst>
        </pc:spChg>
        <pc:spChg chg="mod">
          <ac:chgData name="Ron Meyer" userId="65e0fe92-5782-4809-b035-4f1ab31a5557" providerId="ADAL" clId="{F4D4BAC5-E67D-47E1-92AB-14119A626CF8}" dt="2023-02-14T10:57:28.828" v="3"/>
          <ac:spMkLst>
            <pc:docMk/>
            <pc:sldMk cId="2804227691" sldId="258"/>
            <ac:spMk id="42" creationId="{308909CA-F555-236C-A27F-176A0D6F835D}"/>
          </ac:spMkLst>
        </pc:spChg>
        <pc:spChg chg="mod">
          <ac:chgData name="Ron Meyer" userId="65e0fe92-5782-4809-b035-4f1ab31a5557" providerId="ADAL" clId="{F4D4BAC5-E67D-47E1-92AB-14119A626CF8}" dt="2023-02-14T10:57:28.828" v="3"/>
          <ac:spMkLst>
            <pc:docMk/>
            <pc:sldMk cId="2804227691" sldId="258"/>
            <ac:spMk id="43" creationId="{364EB776-BC3B-B6AC-FE5E-5818F1D9439A}"/>
          </ac:spMkLst>
        </pc:spChg>
        <pc:spChg chg="mod">
          <ac:chgData name="Ron Meyer" userId="65e0fe92-5782-4809-b035-4f1ab31a5557" providerId="ADAL" clId="{F4D4BAC5-E67D-47E1-92AB-14119A626CF8}" dt="2023-02-14T10:57:28.828" v="3"/>
          <ac:spMkLst>
            <pc:docMk/>
            <pc:sldMk cId="2804227691" sldId="258"/>
            <ac:spMk id="44" creationId="{028E0434-DB7F-4BD3-91B7-50A13F2D5D8B}"/>
          </ac:spMkLst>
        </pc:spChg>
        <pc:spChg chg="mod">
          <ac:chgData name="Ron Meyer" userId="65e0fe92-5782-4809-b035-4f1ab31a5557" providerId="ADAL" clId="{F4D4BAC5-E67D-47E1-92AB-14119A626CF8}" dt="2023-02-14T10:57:28.828" v="3"/>
          <ac:spMkLst>
            <pc:docMk/>
            <pc:sldMk cId="2804227691" sldId="258"/>
            <ac:spMk id="46" creationId="{D0962A49-E031-2895-2983-C285988C02FF}"/>
          </ac:spMkLst>
        </pc:spChg>
        <pc:spChg chg="mod">
          <ac:chgData name="Ron Meyer" userId="65e0fe92-5782-4809-b035-4f1ab31a5557" providerId="ADAL" clId="{F4D4BAC5-E67D-47E1-92AB-14119A626CF8}" dt="2023-02-14T10:57:28.828" v="3"/>
          <ac:spMkLst>
            <pc:docMk/>
            <pc:sldMk cId="2804227691" sldId="258"/>
            <ac:spMk id="47" creationId="{DF82E2BD-302A-96F0-5F93-2F3C43E752E2}"/>
          </ac:spMkLst>
        </pc:spChg>
        <pc:spChg chg="mod">
          <ac:chgData name="Ron Meyer" userId="65e0fe92-5782-4809-b035-4f1ab31a5557" providerId="ADAL" clId="{F4D4BAC5-E67D-47E1-92AB-14119A626CF8}" dt="2023-02-14T10:57:28.828" v="3"/>
          <ac:spMkLst>
            <pc:docMk/>
            <pc:sldMk cId="2804227691" sldId="258"/>
            <ac:spMk id="48" creationId="{E886747A-A584-89E7-186D-089B64A77417}"/>
          </ac:spMkLst>
        </pc:spChg>
        <pc:spChg chg="mod">
          <ac:chgData name="Ron Meyer" userId="65e0fe92-5782-4809-b035-4f1ab31a5557" providerId="ADAL" clId="{F4D4BAC5-E67D-47E1-92AB-14119A626CF8}" dt="2023-02-14T10:57:28.828" v="3"/>
          <ac:spMkLst>
            <pc:docMk/>
            <pc:sldMk cId="2804227691" sldId="258"/>
            <ac:spMk id="49" creationId="{7EFB2733-9662-C7A0-3216-F23449CA50A7}"/>
          </ac:spMkLst>
        </pc:spChg>
        <pc:spChg chg="add del mod">
          <ac:chgData name="Ron Meyer" userId="65e0fe92-5782-4809-b035-4f1ab31a5557" providerId="ADAL" clId="{F4D4BAC5-E67D-47E1-92AB-14119A626CF8}" dt="2023-02-14T10:57:35.232" v="4"/>
          <ac:spMkLst>
            <pc:docMk/>
            <pc:sldMk cId="2804227691" sldId="258"/>
            <ac:spMk id="50" creationId="{21BA19C0-15C4-E76E-102B-D2BADB5D61FD}"/>
          </ac:spMkLst>
        </pc:spChg>
        <pc:spChg chg="add del mod">
          <ac:chgData name="Ron Meyer" userId="65e0fe92-5782-4809-b035-4f1ab31a5557" providerId="ADAL" clId="{F4D4BAC5-E67D-47E1-92AB-14119A626CF8}" dt="2023-02-14T10:58:16.465" v="7" actId="21"/>
          <ac:spMkLst>
            <pc:docMk/>
            <pc:sldMk cId="2804227691" sldId="258"/>
            <ac:spMk id="51" creationId="{8116FCDA-C3AD-9A75-59B7-7ED96F5FCEFD}"/>
          </ac:spMkLst>
        </pc:spChg>
        <pc:spChg chg="add del mod">
          <ac:chgData name="Ron Meyer" userId="65e0fe92-5782-4809-b035-4f1ab31a5557" providerId="ADAL" clId="{F4D4BAC5-E67D-47E1-92AB-14119A626CF8}" dt="2023-02-14T10:58:16.465" v="7" actId="21"/>
          <ac:spMkLst>
            <pc:docMk/>
            <pc:sldMk cId="2804227691" sldId="258"/>
            <ac:spMk id="52" creationId="{A1A0D4B5-A391-18AF-C80A-A042686A82A0}"/>
          </ac:spMkLst>
        </pc:spChg>
        <pc:spChg chg="add del mod">
          <ac:chgData name="Ron Meyer" userId="65e0fe92-5782-4809-b035-4f1ab31a5557" providerId="ADAL" clId="{F4D4BAC5-E67D-47E1-92AB-14119A626CF8}" dt="2023-02-14T10:58:16.465" v="7" actId="21"/>
          <ac:spMkLst>
            <pc:docMk/>
            <pc:sldMk cId="2804227691" sldId="258"/>
            <ac:spMk id="53" creationId="{B0E681A3-76B7-C58D-4B5C-6AA422B57DFE}"/>
          </ac:spMkLst>
        </pc:spChg>
        <pc:spChg chg="add del mod">
          <ac:chgData name="Ron Meyer" userId="65e0fe92-5782-4809-b035-4f1ab31a5557" providerId="ADAL" clId="{F4D4BAC5-E67D-47E1-92AB-14119A626CF8}" dt="2023-02-14T10:58:16.465" v="7" actId="21"/>
          <ac:spMkLst>
            <pc:docMk/>
            <pc:sldMk cId="2804227691" sldId="258"/>
            <ac:spMk id="54" creationId="{8AB7E0A4-F91B-42CE-EA2D-525BDF62949D}"/>
          </ac:spMkLst>
        </pc:spChg>
        <pc:spChg chg="del">
          <ac:chgData name="Ron Meyer" userId="65e0fe92-5782-4809-b035-4f1ab31a5557" providerId="ADAL" clId="{F4D4BAC5-E67D-47E1-92AB-14119A626CF8}" dt="2023-02-14T10:57:01.940" v="0" actId="478"/>
          <ac:spMkLst>
            <pc:docMk/>
            <pc:sldMk cId="2804227691" sldId="258"/>
            <ac:spMk id="56" creationId="{A4632736-D0F6-A806-2464-7FCCE39E3F71}"/>
          </ac:spMkLst>
        </pc:spChg>
        <pc:spChg chg="del">
          <ac:chgData name="Ron Meyer" userId="65e0fe92-5782-4809-b035-4f1ab31a5557" providerId="ADAL" clId="{F4D4BAC5-E67D-47E1-92AB-14119A626CF8}" dt="2023-02-14T10:57:01.940" v="0" actId="478"/>
          <ac:spMkLst>
            <pc:docMk/>
            <pc:sldMk cId="2804227691" sldId="258"/>
            <ac:spMk id="57" creationId="{937EFADD-A8AE-8873-598E-F09EDCF912B9}"/>
          </ac:spMkLst>
        </pc:spChg>
        <pc:spChg chg="del">
          <ac:chgData name="Ron Meyer" userId="65e0fe92-5782-4809-b035-4f1ab31a5557" providerId="ADAL" clId="{F4D4BAC5-E67D-47E1-92AB-14119A626CF8}" dt="2023-02-14T10:57:01.940" v="0" actId="478"/>
          <ac:spMkLst>
            <pc:docMk/>
            <pc:sldMk cId="2804227691" sldId="258"/>
            <ac:spMk id="60" creationId="{FB335BAD-6CCC-AB64-7086-AE9D07EE74C5}"/>
          </ac:spMkLst>
        </pc:spChg>
        <pc:spChg chg="del">
          <ac:chgData name="Ron Meyer" userId="65e0fe92-5782-4809-b035-4f1ab31a5557" providerId="ADAL" clId="{F4D4BAC5-E67D-47E1-92AB-14119A626CF8}" dt="2023-02-14T10:57:01.940" v="0" actId="478"/>
          <ac:spMkLst>
            <pc:docMk/>
            <pc:sldMk cId="2804227691" sldId="258"/>
            <ac:spMk id="61" creationId="{5C0DBDBB-4B7A-8899-29A4-41B63EF1F0F2}"/>
          </ac:spMkLst>
        </pc:spChg>
        <pc:spChg chg="del">
          <ac:chgData name="Ron Meyer" userId="65e0fe92-5782-4809-b035-4f1ab31a5557" providerId="ADAL" clId="{F4D4BAC5-E67D-47E1-92AB-14119A626CF8}" dt="2023-02-14T10:57:01.940" v="0" actId="478"/>
          <ac:spMkLst>
            <pc:docMk/>
            <pc:sldMk cId="2804227691" sldId="258"/>
            <ac:spMk id="62" creationId="{051E4ADC-F722-BAFD-C13B-503BE0FB72B7}"/>
          </ac:spMkLst>
        </pc:spChg>
        <pc:spChg chg="del">
          <ac:chgData name="Ron Meyer" userId="65e0fe92-5782-4809-b035-4f1ab31a5557" providerId="ADAL" clId="{F4D4BAC5-E67D-47E1-92AB-14119A626CF8}" dt="2023-02-14T10:57:01.940" v="0" actId="478"/>
          <ac:spMkLst>
            <pc:docMk/>
            <pc:sldMk cId="2804227691" sldId="258"/>
            <ac:spMk id="63" creationId="{BBDC8460-3FF8-5C07-B7A5-CFA9EE246DA0}"/>
          </ac:spMkLst>
        </pc:spChg>
        <pc:spChg chg="del">
          <ac:chgData name="Ron Meyer" userId="65e0fe92-5782-4809-b035-4f1ab31a5557" providerId="ADAL" clId="{F4D4BAC5-E67D-47E1-92AB-14119A626CF8}" dt="2023-02-14T10:57:01.940" v="0" actId="478"/>
          <ac:spMkLst>
            <pc:docMk/>
            <pc:sldMk cId="2804227691" sldId="258"/>
            <ac:spMk id="704" creationId="{406D95EC-CDA1-DA2F-B7B3-D5E8957B7EB3}"/>
          </ac:spMkLst>
        </pc:spChg>
        <pc:spChg chg="del">
          <ac:chgData name="Ron Meyer" userId="65e0fe92-5782-4809-b035-4f1ab31a5557" providerId="ADAL" clId="{F4D4BAC5-E67D-47E1-92AB-14119A626CF8}" dt="2023-02-14T10:57:01.940" v="0" actId="478"/>
          <ac:spMkLst>
            <pc:docMk/>
            <pc:sldMk cId="2804227691" sldId="258"/>
            <ac:spMk id="705" creationId="{62129181-1CE8-0E7A-3BF6-470ECB30CF83}"/>
          </ac:spMkLst>
        </pc:spChg>
        <pc:spChg chg="del">
          <ac:chgData name="Ron Meyer" userId="65e0fe92-5782-4809-b035-4f1ab31a5557" providerId="ADAL" clId="{F4D4BAC5-E67D-47E1-92AB-14119A626CF8}" dt="2023-02-14T10:57:01.940" v="0" actId="478"/>
          <ac:spMkLst>
            <pc:docMk/>
            <pc:sldMk cId="2804227691" sldId="258"/>
            <ac:spMk id="706" creationId="{772C60A7-EE28-DEC6-4EDF-0561E7194D92}"/>
          </ac:spMkLst>
        </pc:spChg>
        <pc:spChg chg="del">
          <ac:chgData name="Ron Meyer" userId="65e0fe92-5782-4809-b035-4f1ab31a5557" providerId="ADAL" clId="{F4D4BAC5-E67D-47E1-92AB-14119A626CF8}" dt="2023-02-14T10:57:01.940" v="0" actId="478"/>
          <ac:spMkLst>
            <pc:docMk/>
            <pc:sldMk cId="2804227691" sldId="258"/>
            <ac:spMk id="707" creationId="{F1B68B61-2841-4D2A-760A-31643ACFAE91}"/>
          </ac:spMkLst>
        </pc:spChg>
        <pc:spChg chg="del">
          <ac:chgData name="Ron Meyer" userId="65e0fe92-5782-4809-b035-4f1ab31a5557" providerId="ADAL" clId="{F4D4BAC5-E67D-47E1-92AB-14119A626CF8}" dt="2023-02-14T10:57:01.940" v="0" actId="478"/>
          <ac:spMkLst>
            <pc:docMk/>
            <pc:sldMk cId="2804227691" sldId="258"/>
            <ac:spMk id="708" creationId="{39986819-1EFD-1935-D95C-D5693435E579}"/>
          </ac:spMkLst>
        </pc:spChg>
        <pc:spChg chg="del">
          <ac:chgData name="Ron Meyer" userId="65e0fe92-5782-4809-b035-4f1ab31a5557" providerId="ADAL" clId="{F4D4BAC5-E67D-47E1-92AB-14119A626CF8}" dt="2023-02-14T10:57:01.940" v="0" actId="478"/>
          <ac:spMkLst>
            <pc:docMk/>
            <pc:sldMk cId="2804227691" sldId="258"/>
            <ac:spMk id="709" creationId="{4D37073A-C490-2934-4D70-E478314D4449}"/>
          </ac:spMkLst>
        </pc:spChg>
        <pc:spChg chg="del">
          <ac:chgData name="Ron Meyer" userId="65e0fe92-5782-4809-b035-4f1ab31a5557" providerId="ADAL" clId="{F4D4BAC5-E67D-47E1-92AB-14119A626CF8}" dt="2023-02-14T10:57:01.940" v="0" actId="478"/>
          <ac:spMkLst>
            <pc:docMk/>
            <pc:sldMk cId="2804227691" sldId="258"/>
            <ac:spMk id="710" creationId="{8F01529B-9D40-4573-A841-F31ED494AD84}"/>
          </ac:spMkLst>
        </pc:spChg>
        <pc:spChg chg="del">
          <ac:chgData name="Ron Meyer" userId="65e0fe92-5782-4809-b035-4f1ab31a5557" providerId="ADAL" clId="{F4D4BAC5-E67D-47E1-92AB-14119A626CF8}" dt="2023-02-14T10:57:01.940" v="0" actId="478"/>
          <ac:spMkLst>
            <pc:docMk/>
            <pc:sldMk cId="2804227691" sldId="258"/>
            <ac:spMk id="711" creationId="{BE725778-05B3-61E6-11EF-03D5F1E89C5A}"/>
          </ac:spMkLst>
        </pc:spChg>
        <pc:spChg chg="del">
          <ac:chgData name="Ron Meyer" userId="65e0fe92-5782-4809-b035-4f1ab31a5557" providerId="ADAL" clId="{F4D4BAC5-E67D-47E1-92AB-14119A626CF8}" dt="2023-02-14T10:57:01.940" v="0" actId="478"/>
          <ac:spMkLst>
            <pc:docMk/>
            <pc:sldMk cId="2804227691" sldId="258"/>
            <ac:spMk id="712" creationId="{B6A2560B-AF4F-5985-AB51-2CCB1BD8A9B1}"/>
          </ac:spMkLst>
        </pc:spChg>
        <pc:spChg chg="del">
          <ac:chgData name="Ron Meyer" userId="65e0fe92-5782-4809-b035-4f1ab31a5557" providerId="ADAL" clId="{F4D4BAC5-E67D-47E1-92AB-14119A626CF8}" dt="2023-02-14T10:57:01.940" v="0" actId="478"/>
          <ac:spMkLst>
            <pc:docMk/>
            <pc:sldMk cId="2804227691" sldId="258"/>
            <ac:spMk id="713" creationId="{88134829-1B82-3F5F-4F64-287A7FDD2443}"/>
          </ac:spMkLst>
        </pc:spChg>
        <pc:spChg chg="mod">
          <ac:chgData name="Ron Meyer" userId="65e0fe92-5782-4809-b035-4f1ab31a5557" providerId="ADAL" clId="{F4D4BAC5-E67D-47E1-92AB-14119A626CF8}" dt="2023-02-14T10:57:43.050" v="5"/>
          <ac:spMkLst>
            <pc:docMk/>
            <pc:sldMk cId="2804227691" sldId="258"/>
            <ac:spMk id="715" creationId="{B8DA7B8A-9885-F1B5-2ECE-2B1ED132BB7E}"/>
          </ac:spMkLst>
        </pc:spChg>
        <pc:spChg chg="mod">
          <ac:chgData name="Ron Meyer" userId="65e0fe92-5782-4809-b035-4f1ab31a5557" providerId="ADAL" clId="{F4D4BAC5-E67D-47E1-92AB-14119A626CF8}" dt="2023-02-14T10:57:43.050" v="5"/>
          <ac:spMkLst>
            <pc:docMk/>
            <pc:sldMk cId="2804227691" sldId="258"/>
            <ac:spMk id="717" creationId="{0904366D-08F3-E022-488E-6E9AA4C18D06}"/>
          </ac:spMkLst>
        </pc:spChg>
        <pc:spChg chg="mod">
          <ac:chgData name="Ron Meyer" userId="65e0fe92-5782-4809-b035-4f1ab31a5557" providerId="ADAL" clId="{F4D4BAC5-E67D-47E1-92AB-14119A626CF8}" dt="2023-02-14T10:57:43.050" v="5"/>
          <ac:spMkLst>
            <pc:docMk/>
            <pc:sldMk cId="2804227691" sldId="258"/>
            <ac:spMk id="718" creationId="{78BE1D8A-E6D9-6411-8498-810E78F651E4}"/>
          </ac:spMkLst>
        </pc:spChg>
        <pc:spChg chg="mod">
          <ac:chgData name="Ron Meyer" userId="65e0fe92-5782-4809-b035-4f1ab31a5557" providerId="ADAL" clId="{F4D4BAC5-E67D-47E1-92AB-14119A626CF8}" dt="2023-02-14T10:57:43.050" v="5"/>
          <ac:spMkLst>
            <pc:docMk/>
            <pc:sldMk cId="2804227691" sldId="258"/>
            <ac:spMk id="719" creationId="{85688B18-E3F7-0A29-86F9-33D14B2B1F97}"/>
          </ac:spMkLst>
        </pc:spChg>
        <pc:spChg chg="mod">
          <ac:chgData name="Ron Meyer" userId="65e0fe92-5782-4809-b035-4f1ab31a5557" providerId="ADAL" clId="{F4D4BAC5-E67D-47E1-92AB-14119A626CF8}" dt="2023-02-14T10:57:43.050" v="5"/>
          <ac:spMkLst>
            <pc:docMk/>
            <pc:sldMk cId="2804227691" sldId="258"/>
            <ac:spMk id="721" creationId="{F3AE6280-3304-4F21-F90E-AC8E1B616024}"/>
          </ac:spMkLst>
        </pc:spChg>
        <pc:spChg chg="mod">
          <ac:chgData name="Ron Meyer" userId="65e0fe92-5782-4809-b035-4f1ab31a5557" providerId="ADAL" clId="{F4D4BAC5-E67D-47E1-92AB-14119A626CF8}" dt="2023-02-14T10:57:43.050" v="5"/>
          <ac:spMkLst>
            <pc:docMk/>
            <pc:sldMk cId="2804227691" sldId="258"/>
            <ac:spMk id="723" creationId="{7B44A6BC-91C6-2720-DF88-2DD7B0D2640F}"/>
          </ac:spMkLst>
        </pc:spChg>
        <pc:spChg chg="mod">
          <ac:chgData name="Ron Meyer" userId="65e0fe92-5782-4809-b035-4f1ab31a5557" providerId="ADAL" clId="{F4D4BAC5-E67D-47E1-92AB-14119A626CF8}" dt="2023-02-14T10:57:43.050" v="5"/>
          <ac:spMkLst>
            <pc:docMk/>
            <pc:sldMk cId="2804227691" sldId="258"/>
            <ac:spMk id="724" creationId="{207133C8-9C8E-CC34-F014-B2B70506450C}"/>
          </ac:spMkLst>
        </pc:spChg>
        <pc:spChg chg="mod">
          <ac:chgData name="Ron Meyer" userId="65e0fe92-5782-4809-b035-4f1ab31a5557" providerId="ADAL" clId="{F4D4BAC5-E67D-47E1-92AB-14119A626CF8}" dt="2023-02-14T10:57:43.050" v="5"/>
          <ac:spMkLst>
            <pc:docMk/>
            <pc:sldMk cId="2804227691" sldId="258"/>
            <ac:spMk id="726" creationId="{C341F0DD-8C5F-04A9-F32C-8C2F98743D07}"/>
          </ac:spMkLst>
        </pc:spChg>
        <pc:spChg chg="mod">
          <ac:chgData name="Ron Meyer" userId="65e0fe92-5782-4809-b035-4f1ab31a5557" providerId="ADAL" clId="{F4D4BAC5-E67D-47E1-92AB-14119A626CF8}" dt="2023-02-14T10:57:43.050" v="5"/>
          <ac:spMkLst>
            <pc:docMk/>
            <pc:sldMk cId="2804227691" sldId="258"/>
            <ac:spMk id="728" creationId="{DC7E453B-33F4-864B-BD0E-DBDD20051C22}"/>
          </ac:spMkLst>
        </pc:spChg>
        <pc:spChg chg="mod">
          <ac:chgData name="Ron Meyer" userId="65e0fe92-5782-4809-b035-4f1ab31a5557" providerId="ADAL" clId="{F4D4BAC5-E67D-47E1-92AB-14119A626CF8}" dt="2023-02-14T10:57:43.050" v="5"/>
          <ac:spMkLst>
            <pc:docMk/>
            <pc:sldMk cId="2804227691" sldId="258"/>
            <ac:spMk id="729" creationId="{819EF2A0-C722-812F-DE17-29FA29437AFA}"/>
          </ac:spMkLst>
        </pc:spChg>
        <pc:spChg chg="mod">
          <ac:chgData name="Ron Meyer" userId="65e0fe92-5782-4809-b035-4f1ab31a5557" providerId="ADAL" clId="{F4D4BAC5-E67D-47E1-92AB-14119A626CF8}" dt="2023-02-14T10:57:43.050" v="5"/>
          <ac:spMkLst>
            <pc:docMk/>
            <pc:sldMk cId="2804227691" sldId="258"/>
            <ac:spMk id="731" creationId="{D4BB30C7-5C53-6635-E1E1-B8DB187B1B78}"/>
          </ac:spMkLst>
        </pc:spChg>
        <pc:spChg chg="mod">
          <ac:chgData name="Ron Meyer" userId="65e0fe92-5782-4809-b035-4f1ab31a5557" providerId="ADAL" clId="{F4D4BAC5-E67D-47E1-92AB-14119A626CF8}" dt="2023-02-14T10:57:43.050" v="5"/>
          <ac:spMkLst>
            <pc:docMk/>
            <pc:sldMk cId="2804227691" sldId="258"/>
            <ac:spMk id="734" creationId="{77CF2748-263B-D694-A7A2-C4503B41366E}"/>
          </ac:spMkLst>
        </pc:spChg>
        <pc:spChg chg="mod">
          <ac:chgData name="Ron Meyer" userId="65e0fe92-5782-4809-b035-4f1ab31a5557" providerId="ADAL" clId="{F4D4BAC5-E67D-47E1-92AB-14119A626CF8}" dt="2023-02-14T10:57:43.050" v="5"/>
          <ac:spMkLst>
            <pc:docMk/>
            <pc:sldMk cId="2804227691" sldId="258"/>
            <ac:spMk id="735" creationId="{D3487DA0-1FED-FD15-36EE-08F83B589F8E}"/>
          </ac:spMkLst>
        </pc:spChg>
        <pc:spChg chg="mod">
          <ac:chgData name="Ron Meyer" userId="65e0fe92-5782-4809-b035-4f1ab31a5557" providerId="ADAL" clId="{F4D4BAC5-E67D-47E1-92AB-14119A626CF8}" dt="2023-02-14T10:57:43.050" v="5"/>
          <ac:spMkLst>
            <pc:docMk/>
            <pc:sldMk cId="2804227691" sldId="258"/>
            <ac:spMk id="737" creationId="{CB8C53F8-012F-9CC5-07B6-00ADD067921C}"/>
          </ac:spMkLst>
        </pc:spChg>
        <pc:spChg chg="mod">
          <ac:chgData name="Ron Meyer" userId="65e0fe92-5782-4809-b035-4f1ab31a5557" providerId="ADAL" clId="{F4D4BAC5-E67D-47E1-92AB-14119A626CF8}" dt="2023-02-14T10:57:43.050" v="5"/>
          <ac:spMkLst>
            <pc:docMk/>
            <pc:sldMk cId="2804227691" sldId="258"/>
            <ac:spMk id="738" creationId="{4B837D94-6AD2-2AEC-BD6E-F82D1C6425BF}"/>
          </ac:spMkLst>
        </pc:spChg>
        <pc:spChg chg="mod">
          <ac:chgData name="Ron Meyer" userId="65e0fe92-5782-4809-b035-4f1ab31a5557" providerId="ADAL" clId="{F4D4BAC5-E67D-47E1-92AB-14119A626CF8}" dt="2023-02-14T10:57:43.050" v="5"/>
          <ac:spMkLst>
            <pc:docMk/>
            <pc:sldMk cId="2804227691" sldId="258"/>
            <ac:spMk id="739" creationId="{474B2D8F-A8D2-FFA1-A396-BC18F74943BD}"/>
          </ac:spMkLst>
        </pc:spChg>
        <pc:spChg chg="mod">
          <ac:chgData name="Ron Meyer" userId="65e0fe92-5782-4809-b035-4f1ab31a5557" providerId="ADAL" clId="{F4D4BAC5-E67D-47E1-92AB-14119A626CF8}" dt="2023-02-14T10:57:43.050" v="5"/>
          <ac:spMkLst>
            <pc:docMk/>
            <pc:sldMk cId="2804227691" sldId="258"/>
            <ac:spMk id="740" creationId="{990B6860-EF1B-57D8-A0A1-2F63C0A8F635}"/>
          </ac:spMkLst>
        </pc:spChg>
        <pc:spChg chg="mod">
          <ac:chgData name="Ron Meyer" userId="65e0fe92-5782-4809-b035-4f1ab31a5557" providerId="ADAL" clId="{F4D4BAC5-E67D-47E1-92AB-14119A626CF8}" dt="2023-02-14T10:57:43.050" v="5"/>
          <ac:spMkLst>
            <pc:docMk/>
            <pc:sldMk cId="2804227691" sldId="258"/>
            <ac:spMk id="742" creationId="{9F5E581F-9DEE-4FC5-76C3-12710112DB50}"/>
          </ac:spMkLst>
        </pc:spChg>
        <pc:spChg chg="mod">
          <ac:chgData name="Ron Meyer" userId="65e0fe92-5782-4809-b035-4f1ab31a5557" providerId="ADAL" clId="{F4D4BAC5-E67D-47E1-92AB-14119A626CF8}" dt="2023-02-14T10:57:43.050" v="5"/>
          <ac:spMkLst>
            <pc:docMk/>
            <pc:sldMk cId="2804227691" sldId="258"/>
            <ac:spMk id="743" creationId="{B5E5714B-3325-6241-A139-9E0D2253FE98}"/>
          </ac:spMkLst>
        </pc:spChg>
        <pc:spChg chg="mod">
          <ac:chgData name="Ron Meyer" userId="65e0fe92-5782-4809-b035-4f1ab31a5557" providerId="ADAL" clId="{F4D4BAC5-E67D-47E1-92AB-14119A626CF8}" dt="2023-02-14T10:57:43.050" v="5"/>
          <ac:spMkLst>
            <pc:docMk/>
            <pc:sldMk cId="2804227691" sldId="258"/>
            <ac:spMk id="744" creationId="{AA39EDF8-C4AB-4A9A-1368-8E3204D723B7}"/>
          </ac:spMkLst>
        </pc:spChg>
        <pc:spChg chg="mod">
          <ac:chgData name="Ron Meyer" userId="65e0fe92-5782-4809-b035-4f1ab31a5557" providerId="ADAL" clId="{F4D4BAC5-E67D-47E1-92AB-14119A626CF8}" dt="2023-02-14T10:57:43.050" v="5"/>
          <ac:spMkLst>
            <pc:docMk/>
            <pc:sldMk cId="2804227691" sldId="258"/>
            <ac:spMk id="745" creationId="{B1BC34E7-CB83-2FA4-5ADB-FCEEBF61E1AB}"/>
          </ac:spMkLst>
        </pc:spChg>
        <pc:spChg chg="mod">
          <ac:chgData name="Ron Meyer" userId="65e0fe92-5782-4809-b035-4f1ab31a5557" providerId="ADAL" clId="{F4D4BAC5-E67D-47E1-92AB-14119A626CF8}" dt="2023-02-14T10:57:43.050" v="5"/>
          <ac:spMkLst>
            <pc:docMk/>
            <pc:sldMk cId="2804227691" sldId="258"/>
            <ac:spMk id="747" creationId="{47D13513-1698-78FD-F260-AE54327E9397}"/>
          </ac:spMkLst>
        </pc:spChg>
        <pc:spChg chg="mod">
          <ac:chgData name="Ron Meyer" userId="65e0fe92-5782-4809-b035-4f1ab31a5557" providerId="ADAL" clId="{F4D4BAC5-E67D-47E1-92AB-14119A626CF8}" dt="2023-02-14T10:57:43.050" v="5"/>
          <ac:spMkLst>
            <pc:docMk/>
            <pc:sldMk cId="2804227691" sldId="258"/>
            <ac:spMk id="748" creationId="{317ACD1E-70F1-8D34-1182-5138DDA413D8}"/>
          </ac:spMkLst>
        </pc:spChg>
        <pc:spChg chg="mod">
          <ac:chgData name="Ron Meyer" userId="65e0fe92-5782-4809-b035-4f1ab31a5557" providerId="ADAL" clId="{F4D4BAC5-E67D-47E1-92AB-14119A626CF8}" dt="2023-02-14T10:57:43.050" v="5"/>
          <ac:spMkLst>
            <pc:docMk/>
            <pc:sldMk cId="2804227691" sldId="258"/>
            <ac:spMk id="749" creationId="{E0FF5350-0B14-8FC2-E3C9-DFB907136C3F}"/>
          </ac:spMkLst>
        </pc:spChg>
        <pc:spChg chg="mod">
          <ac:chgData name="Ron Meyer" userId="65e0fe92-5782-4809-b035-4f1ab31a5557" providerId="ADAL" clId="{F4D4BAC5-E67D-47E1-92AB-14119A626CF8}" dt="2023-02-14T10:57:43.050" v="5"/>
          <ac:spMkLst>
            <pc:docMk/>
            <pc:sldMk cId="2804227691" sldId="258"/>
            <ac:spMk id="750" creationId="{FCD53676-AB04-B3CE-09DA-A7D4413EA3A7}"/>
          </ac:spMkLst>
        </pc:spChg>
        <pc:spChg chg="mod">
          <ac:chgData name="Ron Meyer" userId="65e0fe92-5782-4809-b035-4f1ab31a5557" providerId="ADAL" clId="{F4D4BAC5-E67D-47E1-92AB-14119A626CF8}" dt="2023-02-14T10:57:43.050" v="5"/>
          <ac:spMkLst>
            <pc:docMk/>
            <pc:sldMk cId="2804227691" sldId="258"/>
            <ac:spMk id="752" creationId="{697635B4-7638-B8EB-199E-D055BCCAF32D}"/>
          </ac:spMkLst>
        </pc:spChg>
        <pc:spChg chg="mod">
          <ac:chgData name="Ron Meyer" userId="65e0fe92-5782-4809-b035-4f1ab31a5557" providerId="ADAL" clId="{F4D4BAC5-E67D-47E1-92AB-14119A626CF8}" dt="2023-02-14T10:57:43.050" v="5"/>
          <ac:spMkLst>
            <pc:docMk/>
            <pc:sldMk cId="2804227691" sldId="258"/>
            <ac:spMk id="753" creationId="{B06F22E0-20E6-B9C2-FFD6-077F7C70C9DD}"/>
          </ac:spMkLst>
        </pc:spChg>
        <pc:spChg chg="mod">
          <ac:chgData name="Ron Meyer" userId="65e0fe92-5782-4809-b035-4f1ab31a5557" providerId="ADAL" clId="{F4D4BAC5-E67D-47E1-92AB-14119A626CF8}" dt="2023-02-14T10:57:43.050" v="5"/>
          <ac:spMkLst>
            <pc:docMk/>
            <pc:sldMk cId="2804227691" sldId="258"/>
            <ac:spMk id="754" creationId="{7DC7FBFA-8392-2554-67F9-05CD87D8CB53}"/>
          </ac:spMkLst>
        </pc:spChg>
        <pc:spChg chg="mod">
          <ac:chgData name="Ron Meyer" userId="65e0fe92-5782-4809-b035-4f1ab31a5557" providerId="ADAL" clId="{F4D4BAC5-E67D-47E1-92AB-14119A626CF8}" dt="2023-02-14T10:57:43.050" v="5"/>
          <ac:spMkLst>
            <pc:docMk/>
            <pc:sldMk cId="2804227691" sldId="258"/>
            <ac:spMk id="755" creationId="{2DAE4AD5-C2D4-D148-7579-FE78F528A2F1}"/>
          </ac:spMkLst>
        </pc:spChg>
        <pc:spChg chg="add del mod">
          <ac:chgData name="Ron Meyer" userId="65e0fe92-5782-4809-b035-4f1ab31a5557" providerId="ADAL" clId="{F4D4BAC5-E67D-47E1-92AB-14119A626CF8}" dt="2023-02-14T10:58:16.465" v="7" actId="21"/>
          <ac:spMkLst>
            <pc:docMk/>
            <pc:sldMk cId="2804227691" sldId="258"/>
            <ac:spMk id="756" creationId="{10718669-A8D4-C683-F51D-2DCA8AB8E1D9}"/>
          </ac:spMkLst>
        </pc:spChg>
        <pc:spChg chg="add del mod">
          <ac:chgData name="Ron Meyer" userId="65e0fe92-5782-4809-b035-4f1ab31a5557" providerId="ADAL" clId="{F4D4BAC5-E67D-47E1-92AB-14119A626CF8}" dt="2023-02-14T10:59:04.632" v="10" actId="21"/>
          <ac:spMkLst>
            <pc:docMk/>
            <pc:sldMk cId="2804227691" sldId="258"/>
            <ac:spMk id="757" creationId="{996DEC84-B21C-A775-9979-3C96F61A5574}"/>
          </ac:spMkLst>
        </pc:spChg>
        <pc:spChg chg="add del mod">
          <ac:chgData name="Ron Meyer" userId="65e0fe92-5782-4809-b035-4f1ab31a5557" providerId="ADAL" clId="{F4D4BAC5-E67D-47E1-92AB-14119A626CF8}" dt="2023-02-14T10:59:04.632" v="10" actId="21"/>
          <ac:spMkLst>
            <pc:docMk/>
            <pc:sldMk cId="2804227691" sldId="258"/>
            <ac:spMk id="758" creationId="{A2EC0098-9D91-BF3A-56EB-57F80EE0DB74}"/>
          </ac:spMkLst>
        </pc:spChg>
        <pc:spChg chg="add del mod">
          <ac:chgData name="Ron Meyer" userId="65e0fe92-5782-4809-b035-4f1ab31a5557" providerId="ADAL" clId="{F4D4BAC5-E67D-47E1-92AB-14119A626CF8}" dt="2023-02-14T10:59:04.632" v="10" actId="21"/>
          <ac:spMkLst>
            <pc:docMk/>
            <pc:sldMk cId="2804227691" sldId="258"/>
            <ac:spMk id="759" creationId="{2BC5E84A-2CBC-0374-F96F-ACB73EC8436F}"/>
          </ac:spMkLst>
        </pc:spChg>
        <pc:spChg chg="add del mod">
          <ac:chgData name="Ron Meyer" userId="65e0fe92-5782-4809-b035-4f1ab31a5557" providerId="ADAL" clId="{F4D4BAC5-E67D-47E1-92AB-14119A626CF8}" dt="2023-02-14T10:59:04.632" v="10" actId="21"/>
          <ac:spMkLst>
            <pc:docMk/>
            <pc:sldMk cId="2804227691" sldId="258"/>
            <ac:spMk id="760" creationId="{FBD02C0C-AFA5-93E5-6E5A-36F0D27B5E3C}"/>
          </ac:spMkLst>
        </pc:spChg>
        <pc:spChg chg="mod">
          <ac:chgData name="Ron Meyer" userId="65e0fe92-5782-4809-b035-4f1ab31a5557" providerId="ADAL" clId="{F4D4BAC5-E67D-47E1-92AB-14119A626CF8}" dt="2023-02-14T10:58:50.191" v="8"/>
          <ac:spMkLst>
            <pc:docMk/>
            <pc:sldMk cId="2804227691" sldId="258"/>
            <ac:spMk id="763" creationId="{A37B0B98-4088-2191-B846-1E39EE748451}"/>
          </ac:spMkLst>
        </pc:spChg>
        <pc:spChg chg="mod">
          <ac:chgData name="Ron Meyer" userId="65e0fe92-5782-4809-b035-4f1ab31a5557" providerId="ADAL" clId="{F4D4BAC5-E67D-47E1-92AB-14119A626CF8}" dt="2023-02-14T10:58:50.191" v="8"/>
          <ac:spMkLst>
            <pc:docMk/>
            <pc:sldMk cId="2804227691" sldId="258"/>
            <ac:spMk id="765" creationId="{C2D14B51-53E9-3977-B758-373F9019616E}"/>
          </ac:spMkLst>
        </pc:spChg>
        <pc:spChg chg="mod">
          <ac:chgData name="Ron Meyer" userId="65e0fe92-5782-4809-b035-4f1ab31a5557" providerId="ADAL" clId="{F4D4BAC5-E67D-47E1-92AB-14119A626CF8}" dt="2023-02-14T10:58:50.191" v="8"/>
          <ac:spMkLst>
            <pc:docMk/>
            <pc:sldMk cId="2804227691" sldId="258"/>
            <ac:spMk id="766" creationId="{245AB651-2514-941E-4B42-55558EFBCFE6}"/>
          </ac:spMkLst>
        </pc:spChg>
        <pc:spChg chg="mod">
          <ac:chgData name="Ron Meyer" userId="65e0fe92-5782-4809-b035-4f1ab31a5557" providerId="ADAL" clId="{F4D4BAC5-E67D-47E1-92AB-14119A626CF8}" dt="2023-02-14T10:58:50.191" v="8"/>
          <ac:spMkLst>
            <pc:docMk/>
            <pc:sldMk cId="2804227691" sldId="258"/>
            <ac:spMk id="767" creationId="{6A01C098-20B1-0FE5-0E7B-62C8810AC48B}"/>
          </ac:spMkLst>
        </pc:spChg>
        <pc:spChg chg="mod">
          <ac:chgData name="Ron Meyer" userId="65e0fe92-5782-4809-b035-4f1ab31a5557" providerId="ADAL" clId="{F4D4BAC5-E67D-47E1-92AB-14119A626CF8}" dt="2023-02-14T10:58:50.191" v="8"/>
          <ac:spMkLst>
            <pc:docMk/>
            <pc:sldMk cId="2804227691" sldId="258"/>
            <ac:spMk id="769" creationId="{2F0D57FF-28E9-0298-26AE-E3E50CF7CE94}"/>
          </ac:spMkLst>
        </pc:spChg>
        <pc:spChg chg="mod">
          <ac:chgData name="Ron Meyer" userId="65e0fe92-5782-4809-b035-4f1ab31a5557" providerId="ADAL" clId="{F4D4BAC5-E67D-47E1-92AB-14119A626CF8}" dt="2023-02-14T10:58:50.191" v="8"/>
          <ac:spMkLst>
            <pc:docMk/>
            <pc:sldMk cId="2804227691" sldId="258"/>
            <ac:spMk id="771" creationId="{7E9A564A-3692-856D-DD80-53BEA29234C2}"/>
          </ac:spMkLst>
        </pc:spChg>
        <pc:spChg chg="mod">
          <ac:chgData name="Ron Meyer" userId="65e0fe92-5782-4809-b035-4f1ab31a5557" providerId="ADAL" clId="{F4D4BAC5-E67D-47E1-92AB-14119A626CF8}" dt="2023-02-14T10:58:50.191" v="8"/>
          <ac:spMkLst>
            <pc:docMk/>
            <pc:sldMk cId="2804227691" sldId="258"/>
            <ac:spMk id="772" creationId="{4C090CA2-7D91-5A35-E4F4-C5882CB49AF7}"/>
          </ac:spMkLst>
        </pc:spChg>
        <pc:spChg chg="mod">
          <ac:chgData name="Ron Meyer" userId="65e0fe92-5782-4809-b035-4f1ab31a5557" providerId="ADAL" clId="{F4D4BAC5-E67D-47E1-92AB-14119A626CF8}" dt="2023-02-14T10:58:50.191" v="8"/>
          <ac:spMkLst>
            <pc:docMk/>
            <pc:sldMk cId="2804227691" sldId="258"/>
            <ac:spMk id="774" creationId="{51884446-A64A-FBE1-285C-923B959CDED6}"/>
          </ac:spMkLst>
        </pc:spChg>
        <pc:spChg chg="mod">
          <ac:chgData name="Ron Meyer" userId="65e0fe92-5782-4809-b035-4f1ab31a5557" providerId="ADAL" clId="{F4D4BAC5-E67D-47E1-92AB-14119A626CF8}" dt="2023-02-14T10:58:50.191" v="8"/>
          <ac:spMkLst>
            <pc:docMk/>
            <pc:sldMk cId="2804227691" sldId="258"/>
            <ac:spMk id="776" creationId="{467DA939-82D2-EC4B-7457-D78F85B463E3}"/>
          </ac:spMkLst>
        </pc:spChg>
        <pc:spChg chg="mod">
          <ac:chgData name="Ron Meyer" userId="65e0fe92-5782-4809-b035-4f1ab31a5557" providerId="ADAL" clId="{F4D4BAC5-E67D-47E1-92AB-14119A626CF8}" dt="2023-02-14T10:58:50.191" v="8"/>
          <ac:spMkLst>
            <pc:docMk/>
            <pc:sldMk cId="2804227691" sldId="258"/>
            <ac:spMk id="777" creationId="{6A8EFDE8-61C2-0D22-A337-C18D4CFE1AA8}"/>
          </ac:spMkLst>
        </pc:spChg>
        <pc:spChg chg="mod">
          <ac:chgData name="Ron Meyer" userId="65e0fe92-5782-4809-b035-4f1ab31a5557" providerId="ADAL" clId="{F4D4BAC5-E67D-47E1-92AB-14119A626CF8}" dt="2023-02-14T10:58:50.191" v="8"/>
          <ac:spMkLst>
            <pc:docMk/>
            <pc:sldMk cId="2804227691" sldId="258"/>
            <ac:spMk id="779" creationId="{D46F632F-807A-CCC9-50C3-13362EC07C0C}"/>
          </ac:spMkLst>
        </pc:spChg>
        <pc:spChg chg="mod">
          <ac:chgData name="Ron Meyer" userId="65e0fe92-5782-4809-b035-4f1ab31a5557" providerId="ADAL" clId="{F4D4BAC5-E67D-47E1-92AB-14119A626CF8}" dt="2023-02-14T10:58:50.191" v="8"/>
          <ac:spMkLst>
            <pc:docMk/>
            <pc:sldMk cId="2804227691" sldId="258"/>
            <ac:spMk id="782" creationId="{E390C00C-12F8-BEC7-88B4-5B8A38389FDF}"/>
          </ac:spMkLst>
        </pc:spChg>
        <pc:spChg chg="mod">
          <ac:chgData name="Ron Meyer" userId="65e0fe92-5782-4809-b035-4f1ab31a5557" providerId="ADAL" clId="{F4D4BAC5-E67D-47E1-92AB-14119A626CF8}" dt="2023-02-14T10:58:50.191" v="8"/>
          <ac:spMkLst>
            <pc:docMk/>
            <pc:sldMk cId="2804227691" sldId="258"/>
            <ac:spMk id="783" creationId="{CBA690A2-E325-4BDE-87BE-868A210F185D}"/>
          </ac:spMkLst>
        </pc:spChg>
        <pc:spChg chg="mod">
          <ac:chgData name="Ron Meyer" userId="65e0fe92-5782-4809-b035-4f1ab31a5557" providerId="ADAL" clId="{F4D4BAC5-E67D-47E1-92AB-14119A626CF8}" dt="2023-02-14T10:58:50.191" v="8"/>
          <ac:spMkLst>
            <pc:docMk/>
            <pc:sldMk cId="2804227691" sldId="258"/>
            <ac:spMk id="785" creationId="{95AF3915-56D6-926F-4D61-25B48894AD42}"/>
          </ac:spMkLst>
        </pc:spChg>
        <pc:spChg chg="mod">
          <ac:chgData name="Ron Meyer" userId="65e0fe92-5782-4809-b035-4f1ab31a5557" providerId="ADAL" clId="{F4D4BAC5-E67D-47E1-92AB-14119A626CF8}" dt="2023-02-14T10:58:50.191" v="8"/>
          <ac:spMkLst>
            <pc:docMk/>
            <pc:sldMk cId="2804227691" sldId="258"/>
            <ac:spMk id="786" creationId="{B587B59F-4803-D427-A0B1-D531BCD9CE5D}"/>
          </ac:spMkLst>
        </pc:spChg>
        <pc:spChg chg="mod">
          <ac:chgData name="Ron Meyer" userId="65e0fe92-5782-4809-b035-4f1ab31a5557" providerId="ADAL" clId="{F4D4BAC5-E67D-47E1-92AB-14119A626CF8}" dt="2023-02-14T10:58:50.191" v="8"/>
          <ac:spMkLst>
            <pc:docMk/>
            <pc:sldMk cId="2804227691" sldId="258"/>
            <ac:spMk id="787" creationId="{28F90F9B-33F2-937B-3FAD-B1ADA5083172}"/>
          </ac:spMkLst>
        </pc:spChg>
        <pc:spChg chg="mod">
          <ac:chgData name="Ron Meyer" userId="65e0fe92-5782-4809-b035-4f1ab31a5557" providerId="ADAL" clId="{F4D4BAC5-E67D-47E1-92AB-14119A626CF8}" dt="2023-02-14T10:58:50.191" v="8"/>
          <ac:spMkLst>
            <pc:docMk/>
            <pc:sldMk cId="2804227691" sldId="258"/>
            <ac:spMk id="788" creationId="{E3214546-8364-0C67-8BEC-5F135A54D0C7}"/>
          </ac:spMkLst>
        </pc:spChg>
        <pc:spChg chg="mod">
          <ac:chgData name="Ron Meyer" userId="65e0fe92-5782-4809-b035-4f1ab31a5557" providerId="ADAL" clId="{F4D4BAC5-E67D-47E1-92AB-14119A626CF8}" dt="2023-02-14T10:58:50.191" v="8"/>
          <ac:spMkLst>
            <pc:docMk/>
            <pc:sldMk cId="2804227691" sldId="258"/>
            <ac:spMk id="790" creationId="{2A131EC9-7994-7B37-8B48-AD64E04F5C12}"/>
          </ac:spMkLst>
        </pc:spChg>
        <pc:spChg chg="mod">
          <ac:chgData name="Ron Meyer" userId="65e0fe92-5782-4809-b035-4f1ab31a5557" providerId="ADAL" clId="{F4D4BAC5-E67D-47E1-92AB-14119A626CF8}" dt="2023-02-14T10:58:50.191" v="8"/>
          <ac:spMkLst>
            <pc:docMk/>
            <pc:sldMk cId="2804227691" sldId="258"/>
            <ac:spMk id="791" creationId="{1A3C7C12-7413-2EC8-BDB8-C4EB627B312F}"/>
          </ac:spMkLst>
        </pc:spChg>
        <pc:spChg chg="mod">
          <ac:chgData name="Ron Meyer" userId="65e0fe92-5782-4809-b035-4f1ab31a5557" providerId="ADAL" clId="{F4D4BAC5-E67D-47E1-92AB-14119A626CF8}" dt="2023-02-14T10:58:50.191" v="8"/>
          <ac:spMkLst>
            <pc:docMk/>
            <pc:sldMk cId="2804227691" sldId="258"/>
            <ac:spMk id="792" creationId="{F9178B0D-C252-5B9B-AAF5-ACB03D1B2CC6}"/>
          </ac:spMkLst>
        </pc:spChg>
        <pc:spChg chg="mod">
          <ac:chgData name="Ron Meyer" userId="65e0fe92-5782-4809-b035-4f1ab31a5557" providerId="ADAL" clId="{F4D4BAC5-E67D-47E1-92AB-14119A626CF8}" dt="2023-02-14T10:58:50.191" v="8"/>
          <ac:spMkLst>
            <pc:docMk/>
            <pc:sldMk cId="2804227691" sldId="258"/>
            <ac:spMk id="793" creationId="{7A4959C5-D8BE-45A6-AAAF-20C546B46697}"/>
          </ac:spMkLst>
        </pc:spChg>
        <pc:spChg chg="mod">
          <ac:chgData name="Ron Meyer" userId="65e0fe92-5782-4809-b035-4f1ab31a5557" providerId="ADAL" clId="{F4D4BAC5-E67D-47E1-92AB-14119A626CF8}" dt="2023-02-14T10:58:50.191" v="8"/>
          <ac:spMkLst>
            <pc:docMk/>
            <pc:sldMk cId="2804227691" sldId="258"/>
            <ac:spMk id="795" creationId="{B27C48A0-29E5-7423-AAC5-26330063C9B0}"/>
          </ac:spMkLst>
        </pc:spChg>
        <pc:spChg chg="mod">
          <ac:chgData name="Ron Meyer" userId="65e0fe92-5782-4809-b035-4f1ab31a5557" providerId="ADAL" clId="{F4D4BAC5-E67D-47E1-92AB-14119A626CF8}" dt="2023-02-14T10:58:50.191" v="8"/>
          <ac:spMkLst>
            <pc:docMk/>
            <pc:sldMk cId="2804227691" sldId="258"/>
            <ac:spMk id="796" creationId="{690C3A85-AE9E-48F5-D5AF-091AA5A55E37}"/>
          </ac:spMkLst>
        </pc:spChg>
        <pc:spChg chg="mod">
          <ac:chgData name="Ron Meyer" userId="65e0fe92-5782-4809-b035-4f1ab31a5557" providerId="ADAL" clId="{F4D4BAC5-E67D-47E1-92AB-14119A626CF8}" dt="2023-02-14T10:58:50.191" v="8"/>
          <ac:spMkLst>
            <pc:docMk/>
            <pc:sldMk cId="2804227691" sldId="258"/>
            <ac:spMk id="797" creationId="{AA204A82-57E8-569D-7537-DE2E36AD44BC}"/>
          </ac:spMkLst>
        </pc:spChg>
        <pc:spChg chg="mod">
          <ac:chgData name="Ron Meyer" userId="65e0fe92-5782-4809-b035-4f1ab31a5557" providerId="ADAL" clId="{F4D4BAC5-E67D-47E1-92AB-14119A626CF8}" dt="2023-02-14T10:58:50.191" v="8"/>
          <ac:spMkLst>
            <pc:docMk/>
            <pc:sldMk cId="2804227691" sldId="258"/>
            <ac:spMk id="798" creationId="{E5C416DA-3911-C8B7-8D4A-9834F9F6ED80}"/>
          </ac:spMkLst>
        </pc:spChg>
        <pc:spChg chg="mod">
          <ac:chgData name="Ron Meyer" userId="65e0fe92-5782-4809-b035-4f1ab31a5557" providerId="ADAL" clId="{F4D4BAC5-E67D-47E1-92AB-14119A626CF8}" dt="2023-02-14T10:58:50.191" v="8"/>
          <ac:spMkLst>
            <pc:docMk/>
            <pc:sldMk cId="2804227691" sldId="258"/>
            <ac:spMk id="800" creationId="{AEBE38C1-1B77-615E-F888-63D98A265F1E}"/>
          </ac:spMkLst>
        </pc:spChg>
        <pc:spChg chg="mod">
          <ac:chgData name="Ron Meyer" userId="65e0fe92-5782-4809-b035-4f1ab31a5557" providerId="ADAL" clId="{F4D4BAC5-E67D-47E1-92AB-14119A626CF8}" dt="2023-02-14T10:58:50.191" v="8"/>
          <ac:spMkLst>
            <pc:docMk/>
            <pc:sldMk cId="2804227691" sldId="258"/>
            <ac:spMk id="801" creationId="{DF293108-5BF4-CE26-6C71-1B1C1B141C6C}"/>
          </ac:spMkLst>
        </pc:spChg>
        <pc:spChg chg="mod">
          <ac:chgData name="Ron Meyer" userId="65e0fe92-5782-4809-b035-4f1ab31a5557" providerId="ADAL" clId="{F4D4BAC5-E67D-47E1-92AB-14119A626CF8}" dt="2023-02-14T10:58:50.191" v="8"/>
          <ac:spMkLst>
            <pc:docMk/>
            <pc:sldMk cId="2804227691" sldId="258"/>
            <ac:spMk id="802" creationId="{00D77D94-C55D-6582-EB53-AF80C361AAEE}"/>
          </ac:spMkLst>
        </pc:spChg>
        <pc:spChg chg="mod">
          <ac:chgData name="Ron Meyer" userId="65e0fe92-5782-4809-b035-4f1ab31a5557" providerId="ADAL" clId="{F4D4BAC5-E67D-47E1-92AB-14119A626CF8}" dt="2023-02-14T10:58:50.191" v="8"/>
          <ac:spMkLst>
            <pc:docMk/>
            <pc:sldMk cId="2804227691" sldId="258"/>
            <ac:spMk id="803" creationId="{AE1F9426-8941-CE0C-F2F3-724855110096}"/>
          </ac:spMkLst>
        </pc:spChg>
        <pc:spChg chg="add del mod">
          <ac:chgData name="Ron Meyer" userId="65e0fe92-5782-4809-b035-4f1ab31a5557" providerId="ADAL" clId="{F4D4BAC5-E67D-47E1-92AB-14119A626CF8}" dt="2023-02-14T10:59:04.632" v="10" actId="21"/>
          <ac:spMkLst>
            <pc:docMk/>
            <pc:sldMk cId="2804227691" sldId="258"/>
            <ac:spMk id="804" creationId="{9B99A183-C247-689A-C238-92B2389B9EF0}"/>
          </ac:spMkLst>
        </pc:spChg>
        <pc:spChg chg="add del mod">
          <ac:chgData name="Ron Meyer" userId="65e0fe92-5782-4809-b035-4f1ab31a5557" providerId="ADAL" clId="{F4D4BAC5-E67D-47E1-92AB-14119A626CF8}" dt="2023-02-14T10:59:38.346" v="12" actId="21"/>
          <ac:spMkLst>
            <pc:docMk/>
            <pc:sldMk cId="2804227691" sldId="258"/>
            <ac:spMk id="805" creationId="{3ACBD275-1D0E-FBE3-337E-020A988FC797}"/>
          </ac:spMkLst>
        </pc:spChg>
        <pc:spChg chg="add del mod">
          <ac:chgData name="Ron Meyer" userId="65e0fe92-5782-4809-b035-4f1ab31a5557" providerId="ADAL" clId="{F4D4BAC5-E67D-47E1-92AB-14119A626CF8}" dt="2023-02-14T10:59:38.346" v="12" actId="21"/>
          <ac:spMkLst>
            <pc:docMk/>
            <pc:sldMk cId="2804227691" sldId="258"/>
            <ac:spMk id="806" creationId="{137CFFC8-5545-2CD9-BD82-929A01DC1309}"/>
          </ac:spMkLst>
        </pc:spChg>
        <pc:spChg chg="add del mod">
          <ac:chgData name="Ron Meyer" userId="65e0fe92-5782-4809-b035-4f1ab31a5557" providerId="ADAL" clId="{F4D4BAC5-E67D-47E1-92AB-14119A626CF8}" dt="2023-02-14T10:59:38.346" v="12" actId="21"/>
          <ac:spMkLst>
            <pc:docMk/>
            <pc:sldMk cId="2804227691" sldId="258"/>
            <ac:spMk id="807" creationId="{E38CEE23-8514-DE98-BC5C-2B9078B56AF7}"/>
          </ac:spMkLst>
        </pc:spChg>
        <pc:spChg chg="add del mod">
          <ac:chgData name="Ron Meyer" userId="65e0fe92-5782-4809-b035-4f1ab31a5557" providerId="ADAL" clId="{F4D4BAC5-E67D-47E1-92AB-14119A626CF8}" dt="2023-02-14T10:59:38.346" v="12" actId="21"/>
          <ac:spMkLst>
            <pc:docMk/>
            <pc:sldMk cId="2804227691" sldId="258"/>
            <ac:spMk id="808" creationId="{2BEA9646-B939-EC71-A745-6DAE0A436E13}"/>
          </ac:spMkLst>
        </pc:spChg>
        <pc:spChg chg="mod">
          <ac:chgData name="Ron Meyer" userId="65e0fe92-5782-4809-b035-4f1ab31a5557" providerId="ADAL" clId="{F4D4BAC5-E67D-47E1-92AB-14119A626CF8}" dt="2023-02-14T10:59:29.205" v="11"/>
          <ac:spMkLst>
            <pc:docMk/>
            <pc:sldMk cId="2804227691" sldId="258"/>
            <ac:spMk id="811" creationId="{C82CF0BB-D340-60C9-97A1-0C2A2EAE9C86}"/>
          </ac:spMkLst>
        </pc:spChg>
        <pc:spChg chg="mod">
          <ac:chgData name="Ron Meyer" userId="65e0fe92-5782-4809-b035-4f1ab31a5557" providerId="ADAL" clId="{F4D4BAC5-E67D-47E1-92AB-14119A626CF8}" dt="2023-02-14T10:59:29.205" v="11"/>
          <ac:spMkLst>
            <pc:docMk/>
            <pc:sldMk cId="2804227691" sldId="258"/>
            <ac:spMk id="813" creationId="{5B032960-9C85-E668-624A-1DB71761264D}"/>
          </ac:spMkLst>
        </pc:spChg>
        <pc:spChg chg="mod">
          <ac:chgData name="Ron Meyer" userId="65e0fe92-5782-4809-b035-4f1ab31a5557" providerId="ADAL" clId="{F4D4BAC5-E67D-47E1-92AB-14119A626CF8}" dt="2023-02-14T10:59:29.205" v="11"/>
          <ac:spMkLst>
            <pc:docMk/>
            <pc:sldMk cId="2804227691" sldId="258"/>
            <ac:spMk id="814" creationId="{9947893D-56E0-DFD3-AE35-53B59BAD681D}"/>
          </ac:spMkLst>
        </pc:spChg>
        <pc:spChg chg="mod">
          <ac:chgData name="Ron Meyer" userId="65e0fe92-5782-4809-b035-4f1ab31a5557" providerId="ADAL" clId="{F4D4BAC5-E67D-47E1-92AB-14119A626CF8}" dt="2023-02-14T10:59:29.205" v="11"/>
          <ac:spMkLst>
            <pc:docMk/>
            <pc:sldMk cId="2804227691" sldId="258"/>
            <ac:spMk id="815" creationId="{26831530-EAF5-0427-28ED-135176771382}"/>
          </ac:spMkLst>
        </pc:spChg>
        <pc:spChg chg="mod">
          <ac:chgData name="Ron Meyer" userId="65e0fe92-5782-4809-b035-4f1ab31a5557" providerId="ADAL" clId="{F4D4BAC5-E67D-47E1-92AB-14119A626CF8}" dt="2023-02-14T10:59:29.205" v="11"/>
          <ac:spMkLst>
            <pc:docMk/>
            <pc:sldMk cId="2804227691" sldId="258"/>
            <ac:spMk id="817" creationId="{916C97D2-E3F2-4791-36C3-891AD2226C1B}"/>
          </ac:spMkLst>
        </pc:spChg>
        <pc:spChg chg="mod">
          <ac:chgData name="Ron Meyer" userId="65e0fe92-5782-4809-b035-4f1ab31a5557" providerId="ADAL" clId="{F4D4BAC5-E67D-47E1-92AB-14119A626CF8}" dt="2023-02-14T10:59:29.205" v="11"/>
          <ac:spMkLst>
            <pc:docMk/>
            <pc:sldMk cId="2804227691" sldId="258"/>
            <ac:spMk id="819" creationId="{63D6DAFD-84AA-1E73-B3A7-8AF193086861}"/>
          </ac:spMkLst>
        </pc:spChg>
        <pc:spChg chg="mod">
          <ac:chgData name="Ron Meyer" userId="65e0fe92-5782-4809-b035-4f1ab31a5557" providerId="ADAL" clId="{F4D4BAC5-E67D-47E1-92AB-14119A626CF8}" dt="2023-02-14T10:59:29.205" v="11"/>
          <ac:spMkLst>
            <pc:docMk/>
            <pc:sldMk cId="2804227691" sldId="258"/>
            <ac:spMk id="820" creationId="{3C44AF14-61FB-4ABE-BDF3-E90B72E93A89}"/>
          </ac:spMkLst>
        </pc:spChg>
        <pc:spChg chg="mod">
          <ac:chgData name="Ron Meyer" userId="65e0fe92-5782-4809-b035-4f1ab31a5557" providerId="ADAL" clId="{F4D4BAC5-E67D-47E1-92AB-14119A626CF8}" dt="2023-02-14T10:59:29.205" v="11"/>
          <ac:spMkLst>
            <pc:docMk/>
            <pc:sldMk cId="2804227691" sldId="258"/>
            <ac:spMk id="822" creationId="{8E88CA8E-5DE7-A401-6792-F4997F06F4BE}"/>
          </ac:spMkLst>
        </pc:spChg>
        <pc:spChg chg="mod">
          <ac:chgData name="Ron Meyer" userId="65e0fe92-5782-4809-b035-4f1ab31a5557" providerId="ADAL" clId="{F4D4BAC5-E67D-47E1-92AB-14119A626CF8}" dt="2023-02-14T10:59:29.205" v="11"/>
          <ac:spMkLst>
            <pc:docMk/>
            <pc:sldMk cId="2804227691" sldId="258"/>
            <ac:spMk id="824" creationId="{374E61FD-0C62-3453-C800-846C2B3CDFB2}"/>
          </ac:spMkLst>
        </pc:spChg>
        <pc:spChg chg="mod">
          <ac:chgData name="Ron Meyer" userId="65e0fe92-5782-4809-b035-4f1ab31a5557" providerId="ADAL" clId="{F4D4BAC5-E67D-47E1-92AB-14119A626CF8}" dt="2023-02-14T10:59:29.205" v="11"/>
          <ac:spMkLst>
            <pc:docMk/>
            <pc:sldMk cId="2804227691" sldId="258"/>
            <ac:spMk id="825" creationId="{22BFF826-66DF-EC32-E66F-76615BD2156E}"/>
          </ac:spMkLst>
        </pc:spChg>
        <pc:spChg chg="mod">
          <ac:chgData name="Ron Meyer" userId="65e0fe92-5782-4809-b035-4f1ab31a5557" providerId="ADAL" clId="{F4D4BAC5-E67D-47E1-92AB-14119A626CF8}" dt="2023-02-14T10:59:29.205" v="11"/>
          <ac:spMkLst>
            <pc:docMk/>
            <pc:sldMk cId="2804227691" sldId="258"/>
            <ac:spMk id="827" creationId="{D7607580-C901-C69A-89E2-C127E9E57533}"/>
          </ac:spMkLst>
        </pc:spChg>
        <pc:spChg chg="mod">
          <ac:chgData name="Ron Meyer" userId="65e0fe92-5782-4809-b035-4f1ab31a5557" providerId="ADAL" clId="{F4D4BAC5-E67D-47E1-92AB-14119A626CF8}" dt="2023-02-14T10:59:29.205" v="11"/>
          <ac:spMkLst>
            <pc:docMk/>
            <pc:sldMk cId="2804227691" sldId="258"/>
            <ac:spMk id="830" creationId="{2FEB8343-50ED-4E7C-1044-D8D9970C62CC}"/>
          </ac:spMkLst>
        </pc:spChg>
        <pc:spChg chg="mod">
          <ac:chgData name="Ron Meyer" userId="65e0fe92-5782-4809-b035-4f1ab31a5557" providerId="ADAL" clId="{F4D4BAC5-E67D-47E1-92AB-14119A626CF8}" dt="2023-02-14T10:59:29.205" v="11"/>
          <ac:spMkLst>
            <pc:docMk/>
            <pc:sldMk cId="2804227691" sldId="258"/>
            <ac:spMk id="831" creationId="{3264E796-9478-A63F-E821-46041987B879}"/>
          </ac:spMkLst>
        </pc:spChg>
        <pc:spChg chg="mod">
          <ac:chgData name="Ron Meyer" userId="65e0fe92-5782-4809-b035-4f1ab31a5557" providerId="ADAL" clId="{F4D4BAC5-E67D-47E1-92AB-14119A626CF8}" dt="2023-02-14T10:59:29.205" v="11"/>
          <ac:spMkLst>
            <pc:docMk/>
            <pc:sldMk cId="2804227691" sldId="258"/>
            <ac:spMk id="833" creationId="{1CFDE8E6-F81F-CB9F-DAEF-5FDA53500980}"/>
          </ac:spMkLst>
        </pc:spChg>
        <pc:spChg chg="mod">
          <ac:chgData name="Ron Meyer" userId="65e0fe92-5782-4809-b035-4f1ab31a5557" providerId="ADAL" clId="{F4D4BAC5-E67D-47E1-92AB-14119A626CF8}" dt="2023-02-14T10:59:29.205" v="11"/>
          <ac:spMkLst>
            <pc:docMk/>
            <pc:sldMk cId="2804227691" sldId="258"/>
            <ac:spMk id="834" creationId="{04D43FF7-95BD-29DE-AD49-027E0C9EE64E}"/>
          </ac:spMkLst>
        </pc:spChg>
        <pc:spChg chg="mod">
          <ac:chgData name="Ron Meyer" userId="65e0fe92-5782-4809-b035-4f1ab31a5557" providerId="ADAL" clId="{F4D4BAC5-E67D-47E1-92AB-14119A626CF8}" dt="2023-02-14T10:59:29.205" v="11"/>
          <ac:spMkLst>
            <pc:docMk/>
            <pc:sldMk cId="2804227691" sldId="258"/>
            <ac:spMk id="835" creationId="{6A4D4397-D3D4-D3CD-7D25-C02441D89CD6}"/>
          </ac:spMkLst>
        </pc:spChg>
        <pc:spChg chg="mod">
          <ac:chgData name="Ron Meyer" userId="65e0fe92-5782-4809-b035-4f1ab31a5557" providerId="ADAL" clId="{F4D4BAC5-E67D-47E1-92AB-14119A626CF8}" dt="2023-02-14T10:59:29.205" v="11"/>
          <ac:spMkLst>
            <pc:docMk/>
            <pc:sldMk cId="2804227691" sldId="258"/>
            <ac:spMk id="836" creationId="{605964D9-AC31-B3D5-EE0B-7C79C78B539E}"/>
          </ac:spMkLst>
        </pc:spChg>
        <pc:spChg chg="mod">
          <ac:chgData name="Ron Meyer" userId="65e0fe92-5782-4809-b035-4f1ab31a5557" providerId="ADAL" clId="{F4D4BAC5-E67D-47E1-92AB-14119A626CF8}" dt="2023-02-14T10:59:29.205" v="11"/>
          <ac:spMkLst>
            <pc:docMk/>
            <pc:sldMk cId="2804227691" sldId="258"/>
            <ac:spMk id="838" creationId="{D95D7941-F5C4-2852-7A66-9C11F4A417C8}"/>
          </ac:spMkLst>
        </pc:spChg>
        <pc:spChg chg="mod">
          <ac:chgData name="Ron Meyer" userId="65e0fe92-5782-4809-b035-4f1ab31a5557" providerId="ADAL" clId="{F4D4BAC5-E67D-47E1-92AB-14119A626CF8}" dt="2023-02-14T10:59:29.205" v="11"/>
          <ac:spMkLst>
            <pc:docMk/>
            <pc:sldMk cId="2804227691" sldId="258"/>
            <ac:spMk id="839" creationId="{6BB233E0-F812-4995-22DA-C79ED71C8B56}"/>
          </ac:spMkLst>
        </pc:spChg>
        <pc:spChg chg="mod">
          <ac:chgData name="Ron Meyer" userId="65e0fe92-5782-4809-b035-4f1ab31a5557" providerId="ADAL" clId="{F4D4BAC5-E67D-47E1-92AB-14119A626CF8}" dt="2023-02-14T10:59:29.205" v="11"/>
          <ac:spMkLst>
            <pc:docMk/>
            <pc:sldMk cId="2804227691" sldId="258"/>
            <ac:spMk id="840" creationId="{AD3832CF-2C96-8904-75EA-854301511A76}"/>
          </ac:spMkLst>
        </pc:spChg>
        <pc:spChg chg="mod">
          <ac:chgData name="Ron Meyer" userId="65e0fe92-5782-4809-b035-4f1ab31a5557" providerId="ADAL" clId="{F4D4BAC5-E67D-47E1-92AB-14119A626CF8}" dt="2023-02-14T10:59:29.205" v="11"/>
          <ac:spMkLst>
            <pc:docMk/>
            <pc:sldMk cId="2804227691" sldId="258"/>
            <ac:spMk id="841" creationId="{23299237-A0D6-5CB2-4156-2FF519FC0A65}"/>
          </ac:spMkLst>
        </pc:spChg>
        <pc:spChg chg="mod">
          <ac:chgData name="Ron Meyer" userId="65e0fe92-5782-4809-b035-4f1ab31a5557" providerId="ADAL" clId="{F4D4BAC5-E67D-47E1-92AB-14119A626CF8}" dt="2023-02-14T10:59:29.205" v="11"/>
          <ac:spMkLst>
            <pc:docMk/>
            <pc:sldMk cId="2804227691" sldId="258"/>
            <ac:spMk id="843" creationId="{D162D020-C082-E183-EA34-AD2E4090B6C2}"/>
          </ac:spMkLst>
        </pc:spChg>
        <pc:spChg chg="mod">
          <ac:chgData name="Ron Meyer" userId="65e0fe92-5782-4809-b035-4f1ab31a5557" providerId="ADAL" clId="{F4D4BAC5-E67D-47E1-92AB-14119A626CF8}" dt="2023-02-14T10:59:29.205" v="11"/>
          <ac:spMkLst>
            <pc:docMk/>
            <pc:sldMk cId="2804227691" sldId="258"/>
            <ac:spMk id="844" creationId="{DC08EDFF-8585-DC06-CF9E-FA892D90FEAF}"/>
          </ac:spMkLst>
        </pc:spChg>
        <pc:spChg chg="mod">
          <ac:chgData name="Ron Meyer" userId="65e0fe92-5782-4809-b035-4f1ab31a5557" providerId="ADAL" clId="{F4D4BAC5-E67D-47E1-92AB-14119A626CF8}" dt="2023-02-14T10:59:29.205" v="11"/>
          <ac:spMkLst>
            <pc:docMk/>
            <pc:sldMk cId="2804227691" sldId="258"/>
            <ac:spMk id="845" creationId="{4E9920DB-BFF2-E9F3-F68B-5969D65B4DB1}"/>
          </ac:spMkLst>
        </pc:spChg>
        <pc:spChg chg="mod">
          <ac:chgData name="Ron Meyer" userId="65e0fe92-5782-4809-b035-4f1ab31a5557" providerId="ADAL" clId="{F4D4BAC5-E67D-47E1-92AB-14119A626CF8}" dt="2023-02-14T10:59:29.205" v="11"/>
          <ac:spMkLst>
            <pc:docMk/>
            <pc:sldMk cId="2804227691" sldId="258"/>
            <ac:spMk id="846" creationId="{641140E4-5BB7-E6C5-E7F8-F6DF489D981D}"/>
          </ac:spMkLst>
        </pc:spChg>
        <pc:spChg chg="mod">
          <ac:chgData name="Ron Meyer" userId="65e0fe92-5782-4809-b035-4f1ab31a5557" providerId="ADAL" clId="{F4D4BAC5-E67D-47E1-92AB-14119A626CF8}" dt="2023-02-14T10:59:29.205" v="11"/>
          <ac:spMkLst>
            <pc:docMk/>
            <pc:sldMk cId="2804227691" sldId="258"/>
            <ac:spMk id="848" creationId="{8ECB3AF4-1C19-563F-05C9-1CFE0375D9B3}"/>
          </ac:spMkLst>
        </pc:spChg>
        <pc:spChg chg="mod">
          <ac:chgData name="Ron Meyer" userId="65e0fe92-5782-4809-b035-4f1ab31a5557" providerId="ADAL" clId="{F4D4BAC5-E67D-47E1-92AB-14119A626CF8}" dt="2023-02-14T10:59:29.205" v="11"/>
          <ac:spMkLst>
            <pc:docMk/>
            <pc:sldMk cId="2804227691" sldId="258"/>
            <ac:spMk id="849" creationId="{4178C5A8-4A98-5F39-5948-AC0F5FD7FABD}"/>
          </ac:spMkLst>
        </pc:spChg>
        <pc:spChg chg="mod">
          <ac:chgData name="Ron Meyer" userId="65e0fe92-5782-4809-b035-4f1ab31a5557" providerId="ADAL" clId="{F4D4BAC5-E67D-47E1-92AB-14119A626CF8}" dt="2023-02-14T10:59:29.205" v="11"/>
          <ac:spMkLst>
            <pc:docMk/>
            <pc:sldMk cId="2804227691" sldId="258"/>
            <ac:spMk id="850" creationId="{E1BF47C5-67CD-13C9-C68C-6437763E0C68}"/>
          </ac:spMkLst>
        </pc:spChg>
        <pc:spChg chg="mod">
          <ac:chgData name="Ron Meyer" userId="65e0fe92-5782-4809-b035-4f1ab31a5557" providerId="ADAL" clId="{F4D4BAC5-E67D-47E1-92AB-14119A626CF8}" dt="2023-02-14T10:59:29.205" v="11"/>
          <ac:spMkLst>
            <pc:docMk/>
            <pc:sldMk cId="2804227691" sldId="258"/>
            <ac:spMk id="851" creationId="{9954EBA5-684A-FE98-EBF6-0A2C7F88FBD9}"/>
          </ac:spMkLst>
        </pc:spChg>
        <pc:spChg chg="add del mod">
          <ac:chgData name="Ron Meyer" userId="65e0fe92-5782-4809-b035-4f1ab31a5557" providerId="ADAL" clId="{F4D4BAC5-E67D-47E1-92AB-14119A626CF8}" dt="2023-02-14T10:59:38.346" v="12" actId="21"/>
          <ac:spMkLst>
            <pc:docMk/>
            <pc:sldMk cId="2804227691" sldId="258"/>
            <ac:spMk id="852" creationId="{89B6594D-854A-CF0F-D9B6-D418D8CD0574}"/>
          </ac:spMkLst>
        </pc:spChg>
        <pc:spChg chg="add mod">
          <ac:chgData name="Ron Meyer" userId="65e0fe92-5782-4809-b035-4f1ab31a5557" providerId="ADAL" clId="{F4D4BAC5-E67D-47E1-92AB-14119A626CF8}" dt="2023-02-14T11:00:00.444" v="13"/>
          <ac:spMkLst>
            <pc:docMk/>
            <pc:sldMk cId="2804227691" sldId="258"/>
            <ac:spMk id="853" creationId="{2BC31807-8EFF-E502-658B-CBC58F2B0340}"/>
          </ac:spMkLst>
        </pc:spChg>
        <pc:spChg chg="add mod">
          <ac:chgData name="Ron Meyer" userId="65e0fe92-5782-4809-b035-4f1ab31a5557" providerId="ADAL" clId="{F4D4BAC5-E67D-47E1-92AB-14119A626CF8}" dt="2023-02-14T11:00:00.444" v="13"/>
          <ac:spMkLst>
            <pc:docMk/>
            <pc:sldMk cId="2804227691" sldId="258"/>
            <ac:spMk id="854" creationId="{501CB08E-448E-9092-C937-3C940D31C34F}"/>
          </ac:spMkLst>
        </pc:spChg>
        <pc:spChg chg="add mod">
          <ac:chgData name="Ron Meyer" userId="65e0fe92-5782-4809-b035-4f1ab31a5557" providerId="ADAL" clId="{F4D4BAC5-E67D-47E1-92AB-14119A626CF8}" dt="2023-02-14T11:00:00.444" v="13"/>
          <ac:spMkLst>
            <pc:docMk/>
            <pc:sldMk cId="2804227691" sldId="258"/>
            <ac:spMk id="855" creationId="{0CDD0F07-B5BB-F906-7889-1E7823078AF8}"/>
          </ac:spMkLst>
        </pc:spChg>
        <pc:spChg chg="add mod">
          <ac:chgData name="Ron Meyer" userId="65e0fe92-5782-4809-b035-4f1ab31a5557" providerId="ADAL" clId="{F4D4BAC5-E67D-47E1-92AB-14119A626CF8}" dt="2023-02-14T11:00:00.444" v="13"/>
          <ac:spMkLst>
            <pc:docMk/>
            <pc:sldMk cId="2804227691" sldId="258"/>
            <ac:spMk id="856" creationId="{50B84958-AEBB-89F8-2AC8-096D1C7A9B8E}"/>
          </ac:spMkLst>
        </pc:spChg>
        <pc:spChg chg="mod">
          <ac:chgData name="Ron Meyer" userId="65e0fe92-5782-4809-b035-4f1ab31a5557" providerId="ADAL" clId="{F4D4BAC5-E67D-47E1-92AB-14119A626CF8}" dt="2023-02-14T11:00:00.444" v="13"/>
          <ac:spMkLst>
            <pc:docMk/>
            <pc:sldMk cId="2804227691" sldId="258"/>
            <ac:spMk id="859" creationId="{52B06796-8AAC-A09D-6BBC-F68A62C77CE0}"/>
          </ac:spMkLst>
        </pc:spChg>
        <pc:spChg chg="mod">
          <ac:chgData name="Ron Meyer" userId="65e0fe92-5782-4809-b035-4f1ab31a5557" providerId="ADAL" clId="{F4D4BAC5-E67D-47E1-92AB-14119A626CF8}" dt="2023-02-14T11:00:00.444" v="13"/>
          <ac:spMkLst>
            <pc:docMk/>
            <pc:sldMk cId="2804227691" sldId="258"/>
            <ac:spMk id="861" creationId="{4F1C7648-1386-3008-1C62-ED120AAE51FF}"/>
          </ac:spMkLst>
        </pc:spChg>
        <pc:spChg chg="mod">
          <ac:chgData name="Ron Meyer" userId="65e0fe92-5782-4809-b035-4f1ab31a5557" providerId="ADAL" clId="{F4D4BAC5-E67D-47E1-92AB-14119A626CF8}" dt="2023-02-14T11:00:00.444" v="13"/>
          <ac:spMkLst>
            <pc:docMk/>
            <pc:sldMk cId="2804227691" sldId="258"/>
            <ac:spMk id="862" creationId="{A867D105-429E-19E2-EB8D-45D12D69666F}"/>
          </ac:spMkLst>
        </pc:spChg>
        <pc:spChg chg="mod">
          <ac:chgData name="Ron Meyer" userId="65e0fe92-5782-4809-b035-4f1ab31a5557" providerId="ADAL" clId="{F4D4BAC5-E67D-47E1-92AB-14119A626CF8}" dt="2023-02-14T11:00:00.444" v="13"/>
          <ac:spMkLst>
            <pc:docMk/>
            <pc:sldMk cId="2804227691" sldId="258"/>
            <ac:spMk id="863" creationId="{20E0A616-78D5-8914-DFBC-D210F4942DF8}"/>
          </ac:spMkLst>
        </pc:spChg>
        <pc:spChg chg="mod">
          <ac:chgData name="Ron Meyer" userId="65e0fe92-5782-4809-b035-4f1ab31a5557" providerId="ADAL" clId="{F4D4BAC5-E67D-47E1-92AB-14119A626CF8}" dt="2023-02-14T11:00:00.444" v="13"/>
          <ac:spMkLst>
            <pc:docMk/>
            <pc:sldMk cId="2804227691" sldId="258"/>
            <ac:spMk id="865" creationId="{CD24D4F0-4196-D417-4D43-5C9365DE2C8C}"/>
          </ac:spMkLst>
        </pc:spChg>
        <pc:spChg chg="mod">
          <ac:chgData name="Ron Meyer" userId="65e0fe92-5782-4809-b035-4f1ab31a5557" providerId="ADAL" clId="{F4D4BAC5-E67D-47E1-92AB-14119A626CF8}" dt="2023-02-14T11:00:00.444" v="13"/>
          <ac:spMkLst>
            <pc:docMk/>
            <pc:sldMk cId="2804227691" sldId="258"/>
            <ac:spMk id="867" creationId="{58235BE1-2A5B-3D45-8DF5-D189F2E189F8}"/>
          </ac:spMkLst>
        </pc:spChg>
        <pc:spChg chg="mod">
          <ac:chgData name="Ron Meyer" userId="65e0fe92-5782-4809-b035-4f1ab31a5557" providerId="ADAL" clId="{F4D4BAC5-E67D-47E1-92AB-14119A626CF8}" dt="2023-02-14T11:00:00.444" v="13"/>
          <ac:spMkLst>
            <pc:docMk/>
            <pc:sldMk cId="2804227691" sldId="258"/>
            <ac:spMk id="868" creationId="{05912877-9680-49C6-5E0C-F1C0E9440E0C}"/>
          </ac:spMkLst>
        </pc:spChg>
        <pc:spChg chg="mod">
          <ac:chgData name="Ron Meyer" userId="65e0fe92-5782-4809-b035-4f1ab31a5557" providerId="ADAL" clId="{F4D4BAC5-E67D-47E1-92AB-14119A626CF8}" dt="2023-02-14T11:00:00.444" v="13"/>
          <ac:spMkLst>
            <pc:docMk/>
            <pc:sldMk cId="2804227691" sldId="258"/>
            <ac:spMk id="870" creationId="{882CBECF-9FD1-A6E0-BA22-5A9312FF0851}"/>
          </ac:spMkLst>
        </pc:spChg>
        <pc:spChg chg="mod">
          <ac:chgData name="Ron Meyer" userId="65e0fe92-5782-4809-b035-4f1ab31a5557" providerId="ADAL" clId="{F4D4BAC5-E67D-47E1-92AB-14119A626CF8}" dt="2023-02-14T11:00:00.444" v="13"/>
          <ac:spMkLst>
            <pc:docMk/>
            <pc:sldMk cId="2804227691" sldId="258"/>
            <ac:spMk id="872" creationId="{0788D488-8D5F-2ED2-E947-B4B7BC3CE3A5}"/>
          </ac:spMkLst>
        </pc:spChg>
        <pc:spChg chg="mod">
          <ac:chgData name="Ron Meyer" userId="65e0fe92-5782-4809-b035-4f1ab31a5557" providerId="ADAL" clId="{F4D4BAC5-E67D-47E1-92AB-14119A626CF8}" dt="2023-02-14T11:00:00.444" v="13"/>
          <ac:spMkLst>
            <pc:docMk/>
            <pc:sldMk cId="2804227691" sldId="258"/>
            <ac:spMk id="873" creationId="{E2E260CE-7480-3570-3603-FDDD97AD9F73}"/>
          </ac:spMkLst>
        </pc:spChg>
        <pc:spChg chg="mod">
          <ac:chgData name="Ron Meyer" userId="65e0fe92-5782-4809-b035-4f1ab31a5557" providerId="ADAL" clId="{F4D4BAC5-E67D-47E1-92AB-14119A626CF8}" dt="2023-02-14T11:00:00.444" v="13"/>
          <ac:spMkLst>
            <pc:docMk/>
            <pc:sldMk cId="2804227691" sldId="258"/>
            <ac:spMk id="875" creationId="{794D6D5D-4A8A-25F3-C234-8D69ED7E13C4}"/>
          </ac:spMkLst>
        </pc:spChg>
        <pc:spChg chg="mod">
          <ac:chgData name="Ron Meyer" userId="65e0fe92-5782-4809-b035-4f1ab31a5557" providerId="ADAL" clId="{F4D4BAC5-E67D-47E1-92AB-14119A626CF8}" dt="2023-02-14T11:00:00.444" v="13"/>
          <ac:spMkLst>
            <pc:docMk/>
            <pc:sldMk cId="2804227691" sldId="258"/>
            <ac:spMk id="878" creationId="{6C3DF3A0-54A9-3DCA-0FF1-70DE1BFEF490}"/>
          </ac:spMkLst>
        </pc:spChg>
        <pc:spChg chg="mod">
          <ac:chgData name="Ron Meyer" userId="65e0fe92-5782-4809-b035-4f1ab31a5557" providerId="ADAL" clId="{F4D4BAC5-E67D-47E1-92AB-14119A626CF8}" dt="2023-02-14T11:00:00.444" v="13"/>
          <ac:spMkLst>
            <pc:docMk/>
            <pc:sldMk cId="2804227691" sldId="258"/>
            <ac:spMk id="879" creationId="{9ADD9CF0-8C3E-AC84-BA86-0DCF00642A4A}"/>
          </ac:spMkLst>
        </pc:spChg>
        <pc:spChg chg="mod">
          <ac:chgData name="Ron Meyer" userId="65e0fe92-5782-4809-b035-4f1ab31a5557" providerId="ADAL" clId="{F4D4BAC5-E67D-47E1-92AB-14119A626CF8}" dt="2023-02-14T11:00:00.444" v="13"/>
          <ac:spMkLst>
            <pc:docMk/>
            <pc:sldMk cId="2804227691" sldId="258"/>
            <ac:spMk id="881" creationId="{A93FB618-BF39-523C-AD5B-2F2C5F3E4209}"/>
          </ac:spMkLst>
        </pc:spChg>
        <pc:spChg chg="mod">
          <ac:chgData name="Ron Meyer" userId="65e0fe92-5782-4809-b035-4f1ab31a5557" providerId="ADAL" clId="{F4D4BAC5-E67D-47E1-92AB-14119A626CF8}" dt="2023-02-14T11:00:00.444" v="13"/>
          <ac:spMkLst>
            <pc:docMk/>
            <pc:sldMk cId="2804227691" sldId="258"/>
            <ac:spMk id="882" creationId="{DFD48A47-40B7-B86E-E389-E92100353197}"/>
          </ac:spMkLst>
        </pc:spChg>
        <pc:spChg chg="mod">
          <ac:chgData name="Ron Meyer" userId="65e0fe92-5782-4809-b035-4f1ab31a5557" providerId="ADAL" clId="{F4D4BAC5-E67D-47E1-92AB-14119A626CF8}" dt="2023-02-14T11:00:00.444" v="13"/>
          <ac:spMkLst>
            <pc:docMk/>
            <pc:sldMk cId="2804227691" sldId="258"/>
            <ac:spMk id="883" creationId="{44D34DDB-EA5E-CD19-9629-300617F9E191}"/>
          </ac:spMkLst>
        </pc:spChg>
        <pc:spChg chg="mod">
          <ac:chgData name="Ron Meyer" userId="65e0fe92-5782-4809-b035-4f1ab31a5557" providerId="ADAL" clId="{F4D4BAC5-E67D-47E1-92AB-14119A626CF8}" dt="2023-02-14T11:00:00.444" v="13"/>
          <ac:spMkLst>
            <pc:docMk/>
            <pc:sldMk cId="2804227691" sldId="258"/>
            <ac:spMk id="884" creationId="{ECA50B4A-658D-4DC4-EB9D-91CD4681D3CA}"/>
          </ac:spMkLst>
        </pc:spChg>
        <pc:spChg chg="mod">
          <ac:chgData name="Ron Meyer" userId="65e0fe92-5782-4809-b035-4f1ab31a5557" providerId="ADAL" clId="{F4D4BAC5-E67D-47E1-92AB-14119A626CF8}" dt="2023-02-14T11:00:00.444" v="13"/>
          <ac:spMkLst>
            <pc:docMk/>
            <pc:sldMk cId="2804227691" sldId="258"/>
            <ac:spMk id="886" creationId="{FAD97EEE-7FCC-DEB7-7D8A-A613DD4B6F6C}"/>
          </ac:spMkLst>
        </pc:spChg>
        <pc:spChg chg="mod">
          <ac:chgData name="Ron Meyer" userId="65e0fe92-5782-4809-b035-4f1ab31a5557" providerId="ADAL" clId="{F4D4BAC5-E67D-47E1-92AB-14119A626CF8}" dt="2023-02-14T11:00:00.444" v="13"/>
          <ac:spMkLst>
            <pc:docMk/>
            <pc:sldMk cId="2804227691" sldId="258"/>
            <ac:spMk id="887" creationId="{35E00B3C-A05F-70BA-A821-2A1D5A2B9FA8}"/>
          </ac:spMkLst>
        </pc:spChg>
        <pc:spChg chg="mod">
          <ac:chgData name="Ron Meyer" userId="65e0fe92-5782-4809-b035-4f1ab31a5557" providerId="ADAL" clId="{F4D4BAC5-E67D-47E1-92AB-14119A626CF8}" dt="2023-02-14T11:00:00.444" v="13"/>
          <ac:spMkLst>
            <pc:docMk/>
            <pc:sldMk cId="2804227691" sldId="258"/>
            <ac:spMk id="888" creationId="{BED77BE2-683F-B4D6-ADEF-4AFCC1E0E67A}"/>
          </ac:spMkLst>
        </pc:spChg>
        <pc:spChg chg="mod">
          <ac:chgData name="Ron Meyer" userId="65e0fe92-5782-4809-b035-4f1ab31a5557" providerId="ADAL" clId="{F4D4BAC5-E67D-47E1-92AB-14119A626CF8}" dt="2023-02-14T11:00:00.444" v="13"/>
          <ac:spMkLst>
            <pc:docMk/>
            <pc:sldMk cId="2804227691" sldId="258"/>
            <ac:spMk id="889" creationId="{0DF5392C-C955-A0E0-16DE-965A290E13FF}"/>
          </ac:spMkLst>
        </pc:spChg>
        <pc:spChg chg="mod">
          <ac:chgData name="Ron Meyer" userId="65e0fe92-5782-4809-b035-4f1ab31a5557" providerId="ADAL" clId="{F4D4BAC5-E67D-47E1-92AB-14119A626CF8}" dt="2023-02-14T11:00:00.444" v="13"/>
          <ac:spMkLst>
            <pc:docMk/>
            <pc:sldMk cId="2804227691" sldId="258"/>
            <ac:spMk id="891" creationId="{4D471442-CCB7-B13D-6870-05B64DCE9B95}"/>
          </ac:spMkLst>
        </pc:spChg>
        <pc:spChg chg="mod">
          <ac:chgData name="Ron Meyer" userId="65e0fe92-5782-4809-b035-4f1ab31a5557" providerId="ADAL" clId="{F4D4BAC5-E67D-47E1-92AB-14119A626CF8}" dt="2023-02-14T11:00:00.444" v="13"/>
          <ac:spMkLst>
            <pc:docMk/>
            <pc:sldMk cId="2804227691" sldId="258"/>
            <ac:spMk id="892" creationId="{2A8C0FA0-FA04-40E9-9A98-DDBB2E8A2FA0}"/>
          </ac:spMkLst>
        </pc:spChg>
        <pc:spChg chg="mod">
          <ac:chgData name="Ron Meyer" userId="65e0fe92-5782-4809-b035-4f1ab31a5557" providerId="ADAL" clId="{F4D4BAC5-E67D-47E1-92AB-14119A626CF8}" dt="2023-02-16T13:02:41.764" v="28" actId="20577"/>
          <ac:spMkLst>
            <pc:docMk/>
            <pc:sldMk cId="2804227691" sldId="258"/>
            <ac:spMk id="893" creationId="{9A0FD5ED-485C-7623-D8CF-A217A27BFA78}"/>
          </ac:spMkLst>
        </pc:spChg>
        <pc:spChg chg="mod">
          <ac:chgData name="Ron Meyer" userId="65e0fe92-5782-4809-b035-4f1ab31a5557" providerId="ADAL" clId="{F4D4BAC5-E67D-47E1-92AB-14119A626CF8}" dt="2023-02-14T11:00:00.444" v="13"/>
          <ac:spMkLst>
            <pc:docMk/>
            <pc:sldMk cId="2804227691" sldId="258"/>
            <ac:spMk id="894" creationId="{46A6464F-7262-45A4-DEE9-CF170A679F70}"/>
          </ac:spMkLst>
        </pc:spChg>
        <pc:spChg chg="mod">
          <ac:chgData name="Ron Meyer" userId="65e0fe92-5782-4809-b035-4f1ab31a5557" providerId="ADAL" clId="{F4D4BAC5-E67D-47E1-92AB-14119A626CF8}" dt="2023-02-14T11:00:00.444" v="13"/>
          <ac:spMkLst>
            <pc:docMk/>
            <pc:sldMk cId="2804227691" sldId="258"/>
            <ac:spMk id="896" creationId="{3E6D614F-8529-97F7-CE9A-7D23C669B85F}"/>
          </ac:spMkLst>
        </pc:spChg>
        <pc:spChg chg="mod">
          <ac:chgData name="Ron Meyer" userId="65e0fe92-5782-4809-b035-4f1ab31a5557" providerId="ADAL" clId="{F4D4BAC5-E67D-47E1-92AB-14119A626CF8}" dt="2023-02-14T11:00:00.444" v="13"/>
          <ac:spMkLst>
            <pc:docMk/>
            <pc:sldMk cId="2804227691" sldId="258"/>
            <ac:spMk id="897" creationId="{4BB8E1A8-2205-FCE3-08C4-20120D9E97E3}"/>
          </ac:spMkLst>
        </pc:spChg>
        <pc:spChg chg="mod">
          <ac:chgData name="Ron Meyer" userId="65e0fe92-5782-4809-b035-4f1ab31a5557" providerId="ADAL" clId="{F4D4BAC5-E67D-47E1-92AB-14119A626CF8}" dt="2023-02-14T11:00:00.444" v="13"/>
          <ac:spMkLst>
            <pc:docMk/>
            <pc:sldMk cId="2804227691" sldId="258"/>
            <ac:spMk id="898" creationId="{3A28BB75-CF75-19FB-0A05-0B6BF360E807}"/>
          </ac:spMkLst>
        </pc:spChg>
        <pc:spChg chg="mod">
          <ac:chgData name="Ron Meyer" userId="65e0fe92-5782-4809-b035-4f1ab31a5557" providerId="ADAL" clId="{F4D4BAC5-E67D-47E1-92AB-14119A626CF8}" dt="2023-02-14T11:00:00.444" v="13"/>
          <ac:spMkLst>
            <pc:docMk/>
            <pc:sldMk cId="2804227691" sldId="258"/>
            <ac:spMk id="899" creationId="{CB090599-3D8B-9DE3-0718-D68F8D739C95}"/>
          </ac:spMkLst>
        </pc:spChg>
        <pc:spChg chg="add mod">
          <ac:chgData name="Ron Meyer" userId="65e0fe92-5782-4809-b035-4f1ab31a5557" providerId="ADAL" clId="{F4D4BAC5-E67D-47E1-92AB-14119A626CF8}" dt="2023-02-14T11:00:00.444" v="13"/>
          <ac:spMkLst>
            <pc:docMk/>
            <pc:sldMk cId="2804227691" sldId="258"/>
            <ac:spMk id="900" creationId="{79D6E184-E6EB-BDAF-2213-19AB7ED554CC}"/>
          </ac:spMkLst>
        </pc:spChg>
        <pc:grpChg chg="add del mod">
          <ac:chgData name="Ron Meyer" userId="65e0fe92-5782-4809-b035-4f1ab31a5557" providerId="ADAL" clId="{F4D4BAC5-E67D-47E1-92AB-14119A626CF8}" dt="2023-02-14T10:57:35.232" v="4"/>
          <ac:grpSpMkLst>
            <pc:docMk/>
            <pc:sldMk cId="2804227691" sldId="258"/>
            <ac:grpSpMk id="7" creationId="{D1221FC1-83E4-422C-7389-92D62E6C05B9}"/>
          </ac:grpSpMkLst>
        </pc:grpChg>
        <pc:grpChg chg="add del mod">
          <ac:chgData name="Ron Meyer" userId="65e0fe92-5782-4809-b035-4f1ab31a5557" providerId="ADAL" clId="{F4D4BAC5-E67D-47E1-92AB-14119A626CF8}" dt="2023-02-14T10:57:35.232" v="4"/>
          <ac:grpSpMkLst>
            <pc:docMk/>
            <pc:sldMk cId="2804227691" sldId="258"/>
            <ac:grpSpMk id="10" creationId="{625866F6-5905-F128-4658-E6382907C4AB}"/>
          </ac:grpSpMkLst>
        </pc:grpChg>
        <pc:grpChg chg="add del mod">
          <ac:chgData name="Ron Meyer" userId="65e0fe92-5782-4809-b035-4f1ab31a5557" providerId="ADAL" clId="{F4D4BAC5-E67D-47E1-92AB-14119A626CF8}" dt="2023-02-14T10:57:35.232" v="4"/>
          <ac:grpSpMkLst>
            <pc:docMk/>
            <pc:sldMk cId="2804227691" sldId="258"/>
            <ac:grpSpMk id="14" creationId="{9ABEDE3E-CB1E-9C6C-61D1-81FF3E24505D}"/>
          </ac:grpSpMkLst>
        </pc:grpChg>
        <pc:grpChg chg="add del mod">
          <ac:chgData name="Ron Meyer" userId="65e0fe92-5782-4809-b035-4f1ab31a5557" providerId="ADAL" clId="{F4D4BAC5-E67D-47E1-92AB-14119A626CF8}" dt="2023-02-14T10:57:35.232" v="4"/>
          <ac:grpSpMkLst>
            <pc:docMk/>
            <pc:sldMk cId="2804227691" sldId="258"/>
            <ac:grpSpMk id="19" creationId="{692C27DC-239E-682E-F5B2-724158623E75}"/>
          </ac:grpSpMkLst>
        </pc:grpChg>
        <pc:grpChg chg="add del mod">
          <ac:chgData name="Ron Meyer" userId="65e0fe92-5782-4809-b035-4f1ab31a5557" providerId="ADAL" clId="{F4D4BAC5-E67D-47E1-92AB-14119A626CF8}" dt="2023-02-14T10:57:35.232" v="4"/>
          <ac:grpSpMkLst>
            <pc:docMk/>
            <pc:sldMk cId="2804227691" sldId="258"/>
            <ac:grpSpMk id="24" creationId="{7CBB603C-9634-2B40-1894-058F62BDF1D1}"/>
          </ac:grpSpMkLst>
        </pc:grpChg>
        <pc:grpChg chg="add del mod">
          <ac:chgData name="Ron Meyer" userId="65e0fe92-5782-4809-b035-4f1ab31a5557" providerId="ADAL" clId="{F4D4BAC5-E67D-47E1-92AB-14119A626CF8}" dt="2023-02-14T10:57:35.232" v="4"/>
          <ac:grpSpMkLst>
            <pc:docMk/>
            <pc:sldMk cId="2804227691" sldId="258"/>
            <ac:grpSpMk id="30" creationId="{548B9648-AC39-E088-C2B7-65B3C78F28A5}"/>
          </ac:grpSpMkLst>
        </pc:grpChg>
        <pc:grpChg chg="add del mod">
          <ac:chgData name="Ron Meyer" userId="65e0fe92-5782-4809-b035-4f1ab31a5557" providerId="ADAL" clId="{F4D4BAC5-E67D-47E1-92AB-14119A626CF8}" dt="2023-02-14T10:57:35.232" v="4"/>
          <ac:grpSpMkLst>
            <pc:docMk/>
            <pc:sldMk cId="2804227691" sldId="258"/>
            <ac:grpSpMk id="35" creationId="{EFA7CF16-242E-3DB8-F72B-9A4ED1F23E63}"/>
          </ac:grpSpMkLst>
        </pc:grpChg>
        <pc:grpChg chg="add del mod">
          <ac:chgData name="Ron Meyer" userId="65e0fe92-5782-4809-b035-4f1ab31a5557" providerId="ADAL" clId="{F4D4BAC5-E67D-47E1-92AB-14119A626CF8}" dt="2023-02-14T10:57:35.232" v="4"/>
          <ac:grpSpMkLst>
            <pc:docMk/>
            <pc:sldMk cId="2804227691" sldId="258"/>
            <ac:grpSpMk id="40" creationId="{8BA03CF3-634E-2844-3A90-F234220F1A8A}"/>
          </ac:grpSpMkLst>
        </pc:grpChg>
        <pc:grpChg chg="add del mod">
          <ac:chgData name="Ron Meyer" userId="65e0fe92-5782-4809-b035-4f1ab31a5557" providerId="ADAL" clId="{F4D4BAC5-E67D-47E1-92AB-14119A626CF8}" dt="2023-02-14T10:57:35.232" v="4"/>
          <ac:grpSpMkLst>
            <pc:docMk/>
            <pc:sldMk cId="2804227691" sldId="258"/>
            <ac:grpSpMk id="45" creationId="{8B8F5FBB-D101-AF93-232F-7DEB5E96818B}"/>
          </ac:grpSpMkLst>
        </pc:grpChg>
        <pc:grpChg chg="add del mod">
          <ac:chgData name="Ron Meyer" userId="65e0fe92-5782-4809-b035-4f1ab31a5557" providerId="ADAL" clId="{F4D4BAC5-E67D-47E1-92AB-14119A626CF8}" dt="2023-02-14T10:58:16.465" v="7" actId="21"/>
          <ac:grpSpMkLst>
            <pc:docMk/>
            <pc:sldMk cId="2804227691" sldId="258"/>
            <ac:grpSpMk id="55" creationId="{98DA8E81-7D3A-DA6C-FDCC-E9E2478DF235}"/>
          </ac:grpSpMkLst>
        </pc:grpChg>
        <pc:grpChg chg="add del mod">
          <ac:chgData name="Ron Meyer" userId="65e0fe92-5782-4809-b035-4f1ab31a5557" providerId="ADAL" clId="{F4D4BAC5-E67D-47E1-92AB-14119A626CF8}" dt="2023-02-14T10:58:16.465" v="7" actId="21"/>
          <ac:grpSpMkLst>
            <pc:docMk/>
            <pc:sldMk cId="2804227691" sldId="258"/>
            <ac:grpSpMk id="716" creationId="{F80141E5-E2DD-D771-C22E-CA594F1ED1F8}"/>
          </ac:grpSpMkLst>
        </pc:grpChg>
        <pc:grpChg chg="add del mod">
          <ac:chgData name="Ron Meyer" userId="65e0fe92-5782-4809-b035-4f1ab31a5557" providerId="ADAL" clId="{F4D4BAC5-E67D-47E1-92AB-14119A626CF8}" dt="2023-02-14T10:58:16.465" v="7" actId="21"/>
          <ac:grpSpMkLst>
            <pc:docMk/>
            <pc:sldMk cId="2804227691" sldId="258"/>
            <ac:grpSpMk id="720" creationId="{AC350950-6213-76D6-DD96-07A64EF9BB76}"/>
          </ac:grpSpMkLst>
        </pc:grpChg>
        <pc:grpChg chg="add del mod">
          <ac:chgData name="Ron Meyer" userId="65e0fe92-5782-4809-b035-4f1ab31a5557" providerId="ADAL" clId="{F4D4BAC5-E67D-47E1-92AB-14119A626CF8}" dt="2023-02-14T10:58:16.465" v="7" actId="21"/>
          <ac:grpSpMkLst>
            <pc:docMk/>
            <pc:sldMk cId="2804227691" sldId="258"/>
            <ac:grpSpMk id="725" creationId="{25A2EF22-5CC6-56BC-C87C-FFB9812428D7}"/>
          </ac:grpSpMkLst>
        </pc:grpChg>
        <pc:grpChg chg="add del mod">
          <ac:chgData name="Ron Meyer" userId="65e0fe92-5782-4809-b035-4f1ab31a5557" providerId="ADAL" clId="{F4D4BAC5-E67D-47E1-92AB-14119A626CF8}" dt="2023-02-14T10:58:16.465" v="7" actId="21"/>
          <ac:grpSpMkLst>
            <pc:docMk/>
            <pc:sldMk cId="2804227691" sldId="258"/>
            <ac:grpSpMk id="730" creationId="{302F2AB6-4E08-EAC7-5C38-E586DEF3BC10}"/>
          </ac:grpSpMkLst>
        </pc:grpChg>
        <pc:grpChg chg="add del mod">
          <ac:chgData name="Ron Meyer" userId="65e0fe92-5782-4809-b035-4f1ab31a5557" providerId="ADAL" clId="{F4D4BAC5-E67D-47E1-92AB-14119A626CF8}" dt="2023-02-14T10:58:16.465" v="7" actId="21"/>
          <ac:grpSpMkLst>
            <pc:docMk/>
            <pc:sldMk cId="2804227691" sldId="258"/>
            <ac:grpSpMk id="736" creationId="{E9320AD9-EC83-F78F-6C5C-BEE81F990290}"/>
          </ac:grpSpMkLst>
        </pc:grpChg>
        <pc:grpChg chg="add del mod">
          <ac:chgData name="Ron Meyer" userId="65e0fe92-5782-4809-b035-4f1ab31a5557" providerId="ADAL" clId="{F4D4BAC5-E67D-47E1-92AB-14119A626CF8}" dt="2023-02-14T10:58:16.465" v="7" actId="21"/>
          <ac:grpSpMkLst>
            <pc:docMk/>
            <pc:sldMk cId="2804227691" sldId="258"/>
            <ac:grpSpMk id="741" creationId="{E3341956-7AED-24F3-F3DE-ABBD4672033D}"/>
          </ac:grpSpMkLst>
        </pc:grpChg>
        <pc:grpChg chg="add del mod">
          <ac:chgData name="Ron Meyer" userId="65e0fe92-5782-4809-b035-4f1ab31a5557" providerId="ADAL" clId="{F4D4BAC5-E67D-47E1-92AB-14119A626CF8}" dt="2023-02-14T10:58:16.465" v="7" actId="21"/>
          <ac:grpSpMkLst>
            <pc:docMk/>
            <pc:sldMk cId="2804227691" sldId="258"/>
            <ac:grpSpMk id="746" creationId="{30CAFDED-E206-7AB6-858D-0DFFAC5E2762}"/>
          </ac:grpSpMkLst>
        </pc:grpChg>
        <pc:grpChg chg="add del mod">
          <ac:chgData name="Ron Meyer" userId="65e0fe92-5782-4809-b035-4f1ab31a5557" providerId="ADAL" clId="{F4D4BAC5-E67D-47E1-92AB-14119A626CF8}" dt="2023-02-14T10:58:16.465" v="7" actId="21"/>
          <ac:grpSpMkLst>
            <pc:docMk/>
            <pc:sldMk cId="2804227691" sldId="258"/>
            <ac:grpSpMk id="751" creationId="{7E7723E1-5F4C-0598-2698-8B8E81C407D6}"/>
          </ac:grpSpMkLst>
        </pc:grpChg>
        <pc:grpChg chg="add del mod">
          <ac:chgData name="Ron Meyer" userId="65e0fe92-5782-4809-b035-4f1ab31a5557" providerId="ADAL" clId="{F4D4BAC5-E67D-47E1-92AB-14119A626CF8}" dt="2023-02-14T10:59:04.632" v="10" actId="21"/>
          <ac:grpSpMkLst>
            <pc:docMk/>
            <pc:sldMk cId="2804227691" sldId="258"/>
            <ac:grpSpMk id="761" creationId="{CF72F252-32F6-A967-A4E5-EDCF6D2D9044}"/>
          </ac:grpSpMkLst>
        </pc:grpChg>
        <pc:grpChg chg="add del mod">
          <ac:chgData name="Ron Meyer" userId="65e0fe92-5782-4809-b035-4f1ab31a5557" providerId="ADAL" clId="{F4D4BAC5-E67D-47E1-92AB-14119A626CF8}" dt="2023-02-14T10:59:04.632" v="10" actId="21"/>
          <ac:grpSpMkLst>
            <pc:docMk/>
            <pc:sldMk cId="2804227691" sldId="258"/>
            <ac:grpSpMk id="764" creationId="{396588F5-71A6-56D8-7D98-3A69CAE79246}"/>
          </ac:grpSpMkLst>
        </pc:grpChg>
        <pc:grpChg chg="add del mod">
          <ac:chgData name="Ron Meyer" userId="65e0fe92-5782-4809-b035-4f1ab31a5557" providerId="ADAL" clId="{F4D4BAC5-E67D-47E1-92AB-14119A626CF8}" dt="2023-02-14T10:59:04.632" v="10" actId="21"/>
          <ac:grpSpMkLst>
            <pc:docMk/>
            <pc:sldMk cId="2804227691" sldId="258"/>
            <ac:grpSpMk id="768" creationId="{0A2DE5FB-D639-82AB-FA59-C759F4263124}"/>
          </ac:grpSpMkLst>
        </pc:grpChg>
        <pc:grpChg chg="add del mod">
          <ac:chgData name="Ron Meyer" userId="65e0fe92-5782-4809-b035-4f1ab31a5557" providerId="ADAL" clId="{F4D4BAC5-E67D-47E1-92AB-14119A626CF8}" dt="2023-02-14T10:59:04.632" v="10" actId="21"/>
          <ac:grpSpMkLst>
            <pc:docMk/>
            <pc:sldMk cId="2804227691" sldId="258"/>
            <ac:grpSpMk id="773" creationId="{D5D7F602-93F6-7014-A133-D3DFA39CB272}"/>
          </ac:grpSpMkLst>
        </pc:grpChg>
        <pc:grpChg chg="add del mod">
          <ac:chgData name="Ron Meyer" userId="65e0fe92-5782-4809-b035-4f1ab31a5557" providerId="ADAL" clId="{F4D4BAC5-E67D-47E1-92AB-14119A626CF8}" dt="2023-02-14T10:59:04.632" v="10" actId="21"/>
          <ac:grpSpMkLst>
            <pc:docMk/>
            <pc:sldMk cId="2804227691" sldId="258"/>
            <ac:grpSpMk id="778" creationId="{BE8C484B-F542-363F-7C16-68417E71C5C4}"/>
          </ac:grpSpMkLst>
        </pc:grpChg>
        <pc:grpChg chg="add del mod">
          <ac:chgData name="Ron Meyer" userId="65e0fe92-5782-4809-b035-4f1ab31a5557" providerId="ADAL" clId="{F4D4BAC5-E67D-47E1-92AB-14119A626CF8}" dt="2023-02-14T10:59:04.632" v="10" actId="21"/>
          <ac:grpSpMkLst>
            <pc:docMk/>
            <pc:sldMk cId="2804227691" sldId="258"/>
            <ac:grpSpMk id="784" creationId="{F63A6C8E-0525-4C9E-7C13-53720E608906}"/>
          </ac:grpSpMkLst>
        </pc:grpChg>
        <pc:grpChg chg="add del mod">
          <ac:chgData name="Ron Meyer" userId="65e0fe92-5782-4809-b035-4f1ab31a5557" providerId="ADAL" clId="{F4D4BAC5-E67D-47E1-92AB-14119A626CF8}" dt="2023-02-14T10:59:04.632" v="10" actId="21"/>
          <ac:grpSpMkLst>
            <pc:docMk/>
            <pc:sldMk cId="2804227691" sldId="258"/>
            <ac:grpSpMk id="789" creationId="{D3D75482-34AC-61EC-EFC8-5447C3AE8CEE}"/>
          </ac:grpSpMkLst>
        </pc:grpChg>
        <pc:grpChg chg="add del mod">
          <ac:chgData name="Ron Meyer" userId="65e0fe92-5782-4809-b035-4f1ab31a5557" providerId="ADAL" clId="{F4D4BAC5-E67D-47E1-92AB-14119A626CF8}" dt="2023-02-14T10:59:04.632" v="10" actId="21"/>
          <ac:grpSpMkLst>
            <pc:docMk/>
            <pc:sldMk cId="2804227691" sldId="258"/>
            <ac:grpSpMk id="794" creationId="{FF3339F5-FC41-DFBD-786A-C52202ED84B7}"/>
          </ac:grpSpMkLst>
        </pc:grpChg>
        <pc:grpChg chg="add del mod">
          <ac:chgData name="Ron Meyer" userId="65e0fe92-5782-4809-b035-4f1ab31a5557" providerId="ADAL" clId="{F4D4BAC5-E67D-47E1-92AB-14119A626CF8}" dt="2023-02-14T10:59:04.632" v="10" actId="21"/>
          <ac:grpSpMkLst>
            <pc:docMk/>
            <pc:sldMk cId="2804227691" sldId="258"/>
            <ac:grpSpMk id="799" creationId="{EA5EF8E6-A4F0-32A4-0113-C023C100192D}"/>
          </ac:grpSpMkLst>
        </pc:grpChg>
        <pc:grpChg chg="add del mod">
          <ac:chgData name="Ron Meyer" userId="65e0fe92-5782-4809-b035-4f1ab31a5557" providerId="ADAL" clId="{F4D4BAC5-E67D-47E1-92AB-14119A626CF8}" dt="2023-02-14T10:59:38.346" v="12" actId="21"/>
          <ac:grpSpMkLst>
            <pc:docMk/>
            <pc:sldMk cId="2804227691" sldId="258"/>
            <ac:grpSpMk id="809" creationId="{BC1B916A-255D-1690-057B-EA2C6283B8D2}"/>
          </ac:grpSpMkLst>
        </pc:grpChg>
        <pc:grpChg chg="add del mod">
          <ac:chgData name="Ron Meyer" userId="65e0fe92-5782-4809-b035-4f1ab31a5557" providerId="ADAL" clId="{F4D4BAC5-E67D-47E1-92AB-14119A626CF8}" dt="2023-02-14T10:59:38.346" v="12" actId="21"/>
          <ac:grpSpMkLst>
            <pc:docMk/>
            <pc:sldMk cId="2804227691" sldId="258"/>
            <ac:grpSpMk id="812" creationId="{EFBFEF88-63B5-74B6-AD69-3FF06F8F65CF}"/>
          </ac:grpSpMkLst>
        </pc:grpChg>
        <pc:grpChg chg="add del mod">
          <ac:chgData name="Ron Meyer" userId="65e0fe92-5782-4809-b035-4f1ab31a5557" providerId="ADAL" clId="{F4D4BAC5-E67D-47E1-92AB-14119A626CF8}" dt="2023-02-14T10:59:38.346" v="12" actId="21"/>
          <ac:grpSpMkLst>
            <pc:docMk/>
            <pc:sldMk cId="2804227691" sldId="258"/>
            <ac:grpSpMk id="816" creationId="{49AEFB50-A340-3633-3DEB-19F8BDF88B88}"/>
          </ac:grpSpMkLst>
        </pc:grpChg>
        <pc:grpChg chg="add del mod">
          <ac:chgData name="Ron Meyer" userId="65e0fe92-5782-4809-b035-4f1ab31a5557" providerId="ADAL" clId="{F4D4BAC5-E67D-47E1-92AB-14119A626CF8}" dt="2023-02-14T10:59:38.346" v="12" actId="21"/>
          <ac:grpSpMkLst>
            <pc:docMk/>
            <pc:sldMk cId="2804227691" sldId="258"/>
            <ac:grpSpMk id="821" creationId="{EC6C3EB7-4002-FCE7-C4F1-0CF6E03B02CC}"/>
          </ac:grpSpMkLst>
        </pc:grpChg>
        <pc:grpChg chg="add del mod">
          <ac:chgData name="Ron Meyer" userId="65e0fe92-5782-4809-b035-4f1ab31a5557" providerId="ADAL" clId="{F4D4BAC5-E67D-47E1-92AB-14119A626CF8}" dt="2023-02-14T10:59:38.346" v="12" actId="21"/>
          <ac:grpSpMkLst>
            <pc:docMk/>
            <pc:sldMk cId="2804227691" sldId="258"/>
            <ac:grpSpMk id="826" creationId="{87C261E5-57BC-D6E9-DB4B-5F4D316F809A}"/>
          </ac:grpSpMkLst>
        </pc:grpChg>
        <pc:grpChg chg="add del mod">
          <ac:chgData name="Ron Meyer" userId="65e0fe92-5782-4809-b035-4f1ab31a5557" providerId="ADAL" clId="{F4D4BAC5-E67D-47E1-92AB-14119A626CF8}" dt="2023-02-14T10:59:38.346" v="12" actId="21"/>
          <ac:grpSpMkLst>
            <pc:docMk/>
            <pc:sldMk cId="2804227691" sldId="258"/>
            <ac:grpSpMk id="832" creationId="{2CAB7DB6-5B0F-FA09-1AD3-4D68D4E68BB7}"/>
          </ac:grpSpMkLst>
        </pc:grpChg>
        <pc:grpChg chg="add del mod">
          <ac:chgData name="Ron Meyer" userId="65e0fe92-5782-4809-b035-4f1ab31a5557" providerId="ADAL" clId="{F4D4BAC5-E67D-47E1-92AB-14119A626CF8}" dt="2023-02-14T10:59:38.346" v="12" actId="21"/>
          <ac:grpSpMkLst>
            <pc:docMk/>
            <pc:sldMk cId="2804227691" sldId="258"/>
            <ac:grpSpMk id="837" creationId="{FCE56E3D-17CD-DC5B-7427-3F559B71D7F1}"/>
          </ac:grpSpMkLst>
        </pc:grpChg>
        <pc:grpChg chg="add del mod">
          <ac:chgData name="Ron Meyer" userId="65e0fe92-5782-4809-b035-4f1ab31a5557" providerId="ADAL" clId="{F4D4BAC5-E67D-47E1-92AB-14119A626CF8}" dt="2023-02-14T10:59:38.346" v="12" actId="21"/>
          <ac:grpSpMkLst>
            <pc:docMk/>
            <pc:sldMk cId="2804227691" sldId="258"/>
            <ac:grpSpMk id="842" creationId="{9295EB8B-B372-9B41-FA78-D0F062728797}"/>
          </ac:grpSpMkLst>
        </pc:grpChg>
        <pc:grpChg chg="add del mod">
          <ac:chgData name="Ron Meyer" userId="65e0fe92-5782-4809-b035-4f1ab31a5557" providerId="ADAL" clId="{F4D4BAC5-E67D-47E1-92AB-14119A626CF8}" dt="2023-02-14T10:59:38.346" v="12" actId="21"/>
          <ac:grpSpMkLst>
            <pc:docMk/>
            <pc:sldMk cId="2804227691" sldId="258"/>
            <ac:grpSpMk id="847" creationId="{5BB4D356-23DE-5CE9-1B27-F9E885BC28B4}"/>
          </ac:grpSpMkLst>
        </pc:grpChg>
        <pc:grpChg chg="add mod">
          <ac:chgData name="Ron Meyer" userId="65e0fe92-5782-4809-b035-4f1ab31a5557" providerId="ADAL" clId="{F4D4BAC5-E67D-47E1-92AB-14119A626CF8}" dt="2023-02-14T11:00:00.444" v="13"/>
          <ac:grpSpMkLst>
            <pc:docMk/>
            <pc:sldMk cId="2804227691" sldId="258"/>
            <ac:grpSpMk id="857" creationId="{8981FCDD-D6A1-9802-E925-CE136D73DF81}"/>
          </ac:grpSpMkLst>
        </pc:grpChg>
        <pc:grpChg chg="add mod">
          <ac:chgData name="Ron Meyer" userId="65e0fe92-5782-4809-b035-4f1ab31a5557" providerId="ADAL" clId="{F4D4BAC5-E67D-47E1-92AB-14119A626CF8}" dt="2023-02-14T11:00:00.444" v="13"/>
          <ac:grpSpMkLst>
            <pc:docMk/>
            <pc:sldMk cId="2804227691" sldId="258"/>
            <ac:grpSpMk id="860" creationId="{C9A97306-0871-7F4D-1377-CF2882B87668}"/>
          </ac:grpSpMkLst>
        </pc:grpChg>
        <pc:grpChg chg="add mod">
          <ac:chgData name="Ron Meyer" userId="65e0fe92-5782-4809-b035-4f1ab31a5557" providerId="ADAL" clId="{F4D4BAC5-E67D-47E1-92AB-14119A626CF8}" dt="2023-02-14T11:00:00.444" v="13"/>
          <ac:grpSpMkLst>
            <pc:docMk/>
            <pc:sldMk cId="2804227691" sldId="258"/>
            <ac:grpSpMk id="864" creationId="{9904D1EC-9B6B-4E2D-493C-F77358FBE804}"/>
          </ac:grpSpMkLst>
        </pc:grpChg>
        <pc:grpChg chg="add mod">
          <ac:chgData name="Ron Meyer" userId="65e0fe92-5782-4809-b035-4f1ab31a5557" providerId="ADAL" clId="{F4D4BAC5-E67D-47E1-92AB-14119A626CF8}" dt="2023-02-14T11:00:00.444" v="13"/>
          <ac:grpSpMkLst>
            <pc:docMk/>
            <pc:sldMk cId="2804227691" sldId="258"/>
            <ac:grpSpMk id="869" creationId="{65B11F1A-EFEC-3B5C-E7C9-96D76CB5E125}"/>
          </ac:grpSpMkLst>
        </pc:grpChg>
        <pc:grpChg chg="add mod">
          <ac:chgData name="Ron Meyer" userId="65e0fe92-5782-4809-b035-4f1ab31a5557" providerId="ADAL" clId="{F4D4BAC5-E67D-47E1-92AB-14119A626CF8}" dt="2023-02-14T11:00:00.444" v="13"/>
          <ac:grpSpMkLst>
            <pc:docMk/>
            <pc:sldMk cId="2804227691" sldId="258"/>
            <ac:grpSpMk id="874" creationId="{CC435E2E-ECFE-3BC7-EE34-D8E2CABDBB22}"/>
          </ac:grpSpMkLst>
        </pc:grpChg>
        <pc:grpChg chg="add mod">
          <ac:chgData name="Ron Meyer" userId="65e0fe92-5782-4809-b035-4f1ab31a5557" providerId="ADAL" clId="{F4D4BAC5-E67D-47E1-92AB-14119A626CF8}" dt="2023-02-14T11:00:00.444" v="13"/>
          <ac:grpSpMkLst>
            <pc:docMk/>
            <pc:sldMk cId="2804227691" sldId="258"/>
            <ac:grpSpMk id="880" creationId="{E1CEB0DD-9194-5F07-BC05-D4BFC93F73A5}"/>
          </ac:grpSpMkLst>
        </pc:grpChg>
        <pc:grpChg chg="add mod">
          <ac:chgData name="Ron Meyer" userId="65e0fe92-5782-4809-b035-4f1ab31a5557" providerId="ADAL" clId="{F4D4BAC5-E67D-47E1-92AB-14119A626CF8}" dt="2023-02-14T11:00:00.444" v="13"/>
          <ac:grpSpMkLst>
            <pc:docMk/>
            <pc:sldMk cId="2804227691" sldId="258"/>
            <ac:grpSpMk id="885" creationId="{69A916E1-285A-E7A2-6AA2-5C3449B87B57}"/>
          </ac:grpSpMkLst>
        </pc:grpChg>
        <pc:grpChg chg="add mod">
          <ac:chgData name="Ron Meyer" userId="65e0fe92-5782-4809-b035-4f1ab31a5557" providerId="ADAL" clId="{F4D4BAC5-E67D-47E1-92AB-14119A626CF8}" dt="2023-02-14T11:00:00.444" v="13"/>
          <ac:grpSpMkLst>
            <pc:docMk/>
            <pc:sldMk cId="2804227691" sldId="258"/>
            <ac:grpSpMk id="890" creationId="{F051E39E-EF9C-46BE-DBBC-1299A8020F20}"/>
          </ac:grpSpMkLst>
        </pc:grpChg>
        <pc:grpChg chg="add mod">
          <ac:chgData name="Ron Meyer" userId="65e0fe92-5782-4809-b035-4f1ab31a5557" providerId="ADAL" clId="{F4D4BAC5-E67D-47E1-92AB-14119A626CF8}" dt="2023-02-14T11:00:00.444" v="13"/>
          <ac:grpSpMkLst>
            <pc:docMk/>
            <pc:sldMk cId="2804227691" sldId="258"/>
            <ac:grpSpMk id="895" creationId="{32646374-034F-9ECC-2EEC-1C835CC5252A}"/>
          </ac:grpSpMkLst>
        </pc:grpChg>
        <pc:picChg chg="mod">
          <ac:chgData name="Ron Meyer" userId="65e0fe92-5782-4809-b035-4f1ab31a5557" providerId="ADAL" clId="{F4D4BAC5-E67D-47E1-92AB-14119A626CF8}" dt="2023-02-14T10:57:28.828" v="3"/>
          <ac:picMkLst>
            <pc:docMk/>
            <pc:sldMk cId="2804227691" sldId="258"/>
            <ac:picMk id="8" creationId="{63486E20-8C53-D051-D3DB-9AAF9DD8AAEE}"/>
          </ac:picMkLst>
        </pc:picChg>
        <pc:picChg chg="mod">
          <ac:chgData name="Ron Meyer" userId="65e0fe92-5782-4809-b035-4f1ab31a5557" providerId="ADAL" clId="{F4D4BAC5-E67D-47E1-92AB-14119A626CF8}" dt="2023-02-14T10:57:43.050" v="5"/>
          <ac:picMkLst>
            <pc:docMk/>
            <pc:sldMk cId="2804227691" sldId="258"/>
            <ac:picMk id="714" creationId="{4008B040-226C-961F-D5C1-81F035BD59CA}"/>
          </ac:picMkLst>
        </pc:picChg>
        <pc:picChg chg="mod">
          <ac:chgData name="Ron Meyer" userId="65e0fe92-5782-4809-b035-4f1ab31a5557" providerId="ADAL" clId="{F4D4BAC5-E67D-47E1-92AB-14119A626CF8}" dt="2023-02-14T10:58:50.191" v="8"/>
          <ac:picMkLst>
            <pc:docMk/>
            <pc:sldMk cId="2804227691" sldId="258"/>
            <ac:picMk id="762" creationId="{5051A534-95F6-5479-5F90-21C8AE9DEA81}"/>
          </ac:picMkLst>
        </pc:picChg>
        <pc:picChg chg="mod">
          <ac:chgData name="Ron Meyer" userId="65e0fe92-5782-4809-b035-4f1ab31a5557" providerId="ADAL" clId="{F4D4BAC5-E67D-47E1-92AB-14119A626CF8}" dt="2023-02-14T10:59:29.205" v="11"/>
          <ac:picMkLst>
            <pc:docMk/>
            <pc:sldMk cId="2804227691" sldId="258"/>
            <ac:picMk id="810" creationId="{C663B111-58E6-FC93-CE7A-3D08E3D88E76}"/>
          </ac:picMkLst>
        </pc:picChg>
        <pc:picChg chg="mod">
          <ac:chgData name="Ron Meyer" userId="65e0fe92-5782-4809-b035-4f1ab31a5557" providerId="ADAL" clId="{F4D4BAC5-E67D-47E1-92AB-14119A626CF8}" dt="2023-02-14T11:00:00.444" v="13"/>
          <ac:picMkLst>
            <pc:docMk/>
            <pc:sldMk cId="2804227691" sldId="258"/>
            <ac:picMk id="858" creationId="{C738E97F-4D89-6072-95EC-758D46782F7D}"/>
          </ac:picMkLst>
        </pc:picChg>
        <pc:cxnChg chg="mod">
          <ac:chgData name="Ron Meyer" userId="65e0fe92-5782-4809-b035-4f1ab31a5557" providerId="ADAL" clId="{F4D4BAC5-E67D-47E1-92AB-14119A626CF8}" dt="2023-02-14T10:57:28.828" v="3"/>
          <ac:cxnSpMkLst>
            <pc:docMk/>
            <pc:sldMk cId="2804227691" sldId="258"/>
            <ac:cxnSpMk id="16" creationId="{F85DC576-95FA-DA59-5DC9-C921C2831745}"/>
          </ac:cxnSpMkLst>
        </pc:cxnChg>
        <pc:cxnChg chg="mod">
          <ac:chgData name="Ron Meyer" userId="65e0fe92-5782-4809-b035-4f1ab31a5557" providerId="ADAL" clId="{F4D4BAC5-E67D-47E1-92AB-14119A626CF8}" dt="2023-02-14T10:57:28.828" v="3"/>
          <ac:cxnSpMkLst>
            <pc:docMk/>
            <pc:sldMk cId="2804227691" sldId="258"/>
            <ac:cxnSpMk id="21" creationId="{B43C32B4-0944-E341-AB92-4CAAFE1521C4}"/>
          </ac:cxnSpMkLst>
        </pc:cxnChg>
        <pc:cxnChg chg="mod">
          <ac:chgData name="Ron Meyer" userId="65e0fe92-5782-4809-b035-4f1ab31a5557" providerId="ADAL" clId="{F4D4BAC5-E67D-47E1-92AB-14119A626CF8}" dt="2023-02-14T10:57:28.828" v="3"/>
          <ac:cxnSpMkLst>
            <pc:docMk/>
            <pc:sldMk cId="2804227691" sldId="258"/>
            <ac:cxnSpMk id="26" creationId="{902D5365-3E56-49FC-33D6-1B7173C910DD}"/>
          </ac:cxnSpMkLst>
        </pc:cxnChg>
        <pc:cxnChg chg="mod">
          <ac:chgData name="Ron Meyer" userId="65e0fe92-5782-4809-b035-4f1ab31a5557" providerId="ADAL" clId="{F4D4BAC5-E67D-47E1-92AB-14119A626CF8}" dt="2023-02-14T10:57:28.828" v="3"/>
          <ac:cxnSpMkLst>
            <pc:docMk/>
            <pc:sldMk cId="2804227691" sldId="258"/>
            <ac:cxnSpMk id="27" creationId="{CF5DBC18-72F8-123E-1212-D59B494CDF74}"/>
          </ac:cxnSpMkLst>
        </pc:cxnChg>
        <pc:cxnChg chg="del">
          <ac:chgData name="Ron Meyer" userId="65e0fe92-5782-4809-b035-4f1ab31a5557" providerId="ADAL" clId="{F4D4BAC5-E67D-47E1-92AB-14119A626CF8}" dt="2023-02-14T10:57:01.940" v="0" actId="478"/>
          <ac:cxnSpMkLst>
            <pc:docMk/>
            <pc:sldMk cId="2804227691" sldId="258"/>
            <ac:cxnSpMk id="58" creationId="{985DFA3F-ACE9-7FCE-B735-B5E2F6BCD595}"/>
          </ac:cxnSpMkLst>
        </pc:cxnChg>
        <pc:cxnChg chg="del">
          <ac:chgData name="Ron Meyer" userId="65e0fe92-5782-4809-b035-4f1ab31a5557" providerId="ADAL" clId="{F4D4BAC5-E67D-47E1-92AB-14119A626CF8}" dt="2023-02-14T10:57:01.940" v="0" actId="478"/>
          <ac:cxnSpMkLst>
            <pc:docMk/>
            <pc:sldMk cId="2804227691" sldId="258"/>
            <ac:cxnSpMk id="59" creationId="{8307ECF4-008F-6AEF-DEAB-94999D4DAD15}"/>
          </ac:cxnSpMkLst>
        </pc:cxnChg>
        <pc:cxnChg chg="mod">
          <ac:chgData name="Ron Meyer" userId="65e0fe92-5782-4809-b035-4f1ab31a5557" providerId="ADAL" clId="{F4D4BAC5-E67D-47E1-92AB-14119A626CF8}" dt="2023-02-14T10:57:43.050" v="5"/>
          <ac:cxnSpMkLst>
            <pc:docMk/>
            <pc:sldMk cId="2804227691" sldId="258"/>
            <ac:cxnSpMk id="722" creationId="{13A0FE5A-3A25-7755-9EA9-F342963F5D84}"/>
          </ac:cxnSpMkLst>
        </pc:cxnChg>
        <pc:cxnChg chg="mod">
          <ac:chgData name="Ron Meyer" userId="65e0fe92-5782-4809-b035-4f1ab31a5557" providerId="ADAL" clId="{F4D4BAC5-E67D-47E1-92AB-14119A626CF8}" dt="2023-02-14T10:57:43.050" v="5"/>
          <ac:cxnSpMkLst>
            <pc:docMk/>
            <pc:sldMk cId="2804227691" sldId="258"/>
            <ac:cxnSpMk id="727" creationId="{5C9DAB8F-DBDB-FD0A-3256-AD71B14C5F77}"/>
          </ac:cxnSpMkLst>
        </pc:cxnChg>
        <pc:cxnChg chg="mod">
          <ac:chgData name="Ron Meyer" userId="65e0fe92-5782-4809-b035-4f1ab31a5557" providerId="ADAL" clId="{F4D4BAC5-E67D-47E1-92AB-14119A626CF8}" dt="2023-02-14T10:57:43.050" v="5"/>
          <ac:cxnSpMkLst>
            <pc:docMk/>
            <pc:sldMk cId="2804227691" sldId="258"/>
            <ac:cxnSpMk id="732" creationId="{85E3DC26-3FEB-FA06-C0C6-E48B4168E1AB}"/>
          </ac:cxnSpMkLst>
        </pc:cxnChg>
        <pc:cxnChg chg="mod">
          <ac:chgData name="Ron Meyer" userId="65e0fe92-5782-4809-b035-4f1ab31a5557" providerId="ADAL" clId="{F4D4BAC5-E67D-47E1-92AB-14119A626CF8}" dt="2023-02-14T10:57:43.050" v="5"/>
          <ac:cxnSpMkLst>
            <pc:docMk/>
            <pc:sldMk cId="2804227691" sldId="258"/>
            <ac:cxnSpMk id="733" creationId="{49FAF757-D30D-FFD0-94B9-6476E5C8AFAB}"/>
          </ac:cxnSpMkLst>
        </pc:cxnChg>
        <pc:cxnChg chg="mod">
          <ac:chgData name="Ron Meyer" userId="65e0fe92-5782-4809-b035-4f1ab31a5557" providerId="ADAL" clId="{F4D4BAC5-E67D-47E1-92AB-14119A626CF8}" dt="2023-02-14T10:58:50.191" v="8"/>
          <ac:cxnSpMkLst>
            <pc:docMk/>
            <pc:sldMk cId="2804227691" sldId="258"/>
            <ac:cxnSpMk id="770" creationId="{635111A4-C6A4-E965-8822-AF81BBE40C6B}"/>
          </ac:cxnSpMkLst>
        </pc:cxnChg>
        <pc:cxnChg chg="mod">
          <ac:chgData name="Ron Meyer" userId="65e0fe92-5782-4809-b035-4f1ab31a5557" providerId="ADAL" clId="{F4D4BAC5-E67D-47E1-92AB-14119A626CF8}" dt="2023-02-14T10:58:50.191" v="8"/>
          <ac:cxnSpMkLst>
            <pc:docMk/>
            <pc:sldMk cId="2804227691" sldId="258"/>
            <ac:cxnSpMk id="775" creationId="{D292CD9F-CC16-DF2F-35BC-5ACCB4A3BE5D}"/>
          </ac:cxnSpMkLst>
        </pc:cxnChg>
        <pc:cxnChg chg="mod">
          <ac:chgData name="Ron Meyer" userId="65e0fe92-5782-4809-b035-4f1ab31a5557" providerId="ADAL" clId="{F4D4BAC5-E67D-47E1-92AB-14119A626CF8}" dt="2023-02-14T10:58:50.191" v="8"/>
          <ac:cxnSpMkLst>
            <pc:docMk/>
            <pc:sldMk cId="2804227691" sldId="258"/>
            <ac:cxnSpMk id="780" creationId="{C3F03AF9-CDF8-BB23-6364-F48EB7DA6F0F}"/>
          </ac:cxnSpMkLst>
        </pc:cxnChg>
        <pc:cxnChg chg="mod">
          <ac:chgData name="Ron Meyer" userId="65e0fe92-5782-4809-b035-4f1ab31a5557" providerId="ADAL" clId="{F4D4BAC5-E67D-47E1-92AB-14119A626CF8}" dt="2023-02-14T10:58:50.191" v="8"/>
          <ac:cxnSpMkLst>
            <pc:docMk/>
            <pc:sldMk cId="2804227691" sldId="258"/>
            <ac:cxnSpMk id="781" creationId="{087BB255-BA77-B5C8-B20F-878CF9DEA523}"/>
          </ac:cxnSpMkLst>
        </pc:cxnChg>
        <pc:cxnChg chg="mod">
          <ac:chgData name="Ron Meyer" userId="65e0fe92-5782-4809-b035-4f1ab31a5557" providerId="ADAL" clId="{F4D4BAC5-E67D-47E1-92AB-14119A626CF8}" dt="2023-02-14T10:59:29.205" v="11"/>
          <ac:cxnSpMkLst>
            <pc:docMk/>
            <pc:sldMk cId="2804227691" sldId="258"/>
            <ac:cxnSpMk id="818" creationId="{951456F4-5D9C-50E2-FE2D-5E1174CD8808}"/>
          </ac:cxnSpMkLst>
        </pc:cxnChg>
        <pc:cxnChg chg="mod">
          <ac:chgData name="Ron Meyer" userId="65e0fe92-5782-4809-b035-4f1ab31a5557" providerId="ADAL" clId="{F4D4BAC5-E67D-47E1-92AB-14119A626CF8}" dt="2023-02-14T10:59:29.205" v="11"/>
          <ac:cxnSpMkLst>
            <pc:docMk/>
            <pc:sldMk cId="2804227691" sldId="258"/>
            <ac:cxnSpMk id="823" creationId="{31E62407-67ED-4F1A-9C3D-9540FA6301C2}"/>
          </ac:cxnSpMkLst>
        </pc:cxnChg>
        <pc:cxnChg chg="mod">
          <ac:chgData name="Ron Meyer" userId="65e0fe92-5782-4809-b035-4f1ab31a5557" providerId="ADAL" clId="{F4D4BAC5-E67D-47E1-92AB-14119A626CF8}" dt="2023-02-14T10:59:29.205" v="11"/>
          <ac:cxnSpMkLst>
            <pc:docMk/>
            <pc:sldMk cId="2804227691" sldId="258"/>
            <ac:cxnSpMk id="828" creationId="{52A1F833-809E-EBFE-F229-A37EF7856204}"/>
          </ac:cxnSpMkLst>
        </pc:cxnChg>
        <pc:cxnChg chg="mod">
          <ac:chgData name="Ron Meyer" userId="65e0fe92-5782-4809-b035-4f1ab31a5557" providerId="ADAL" clId="{F4D4BAC5-E67D-47E1-92AB-14119A626CF8}" dt="2023-02-14T10:59:29.205" v="11"/>
          <ac:cxnSpMkLst>
            <pc:docMk/>
            <pc:sldMk cId="2804227691" sldId="258"/>
            <ac:cxnSpMk id="829" creationId="{9BE77614-D7B6-B8DD-4F07-5291FF33D2DB}"/>
          </ac:cxnSpMkLst>
        </pc:cxnChg>
        <pc:cxnChg chg="mod">
          <ac:chgData name="Ron Meyer" userId="65e0fe92-5782-4809-b035-4f1ab31a5557" providerId="ADAL" clId="{F4D4BAC5-E67D-47E1-92AB-14119A626CF8}" dt="2023-02-14T11:00:00.444" v="13"/>
          <ac:cxnSpMkLst>
            <pc:docMk/>
            <pc:sldMk cId="2804227691" sldId="258"/>
            <ac:cxnSpMk id="866" creationId="{0AD671DE-F6E5-876F-E666-362ACC9D8122}"/>
          </ac:cxnSpMkLst>
        </pc:cxnChg>
        <pc:cxnChg chg="mod">
          <ac:chgData name="Ron Meyer" userId="65e0fe92-5782-4809-b035-4f1ab31a5557" providerId="ADAL" clId="{F4D4BAC5-E67D-47E1-92AB-14119A626CF8}" dt="2023-02-14T11:00:00.444" v="13"/>
          <ac:cxnSpMkLst>
            <pc:docMk/>
            <pc:sldMk cId="2804227691" sldId="258"/>
            <ac:cxnSpMk id="871" creationId="{47AC2C0D-B2A3-5F53-A728-8A1EBD3901DA}"/>
          </ac:cxnSpMkLst>
        </pc:cxnChg>
        <pc:cxnChg chg="mod">
          <ac:chgData name="Ron Meyer" userId="65e0fe92-5782-4809-b035-4f1ab31a5557" providerId="ADAL" clId="{F4D4BAC5-E67D-47E1-92AB-14119A626CF8}" dt="2023-02-14T11:00:00.444" v="13"/>
          <ac:cxnSpMkLst>
            <pc:docMk/>
            <pc:sldMk cId="2804227691" sldId="258"/>
            <ac:cxnSpMk id="876" creationId="{D0674091-8B6F-556B-970F-E7B6D75AC945}"/>
          </ac:cxnSpMkLst>
        </pc:cxnChg>
        <pc:cxnChg chg="mod">
          <ac:chgData name="Ron Meyer" userId="65e0fe92-5782-4809-b035-4f1ab31a5557" providerId="ADAL" clId="{F4D4BAC5-E67D-47E1-92AB-14119A626CF8}" dt="2023-02-14T11:00:00.444" v="13"/>
          <ac:cxnSpMkLst>
            <pc:docMk/>
            <pc:sldMk cId="2804227691" sldId="258"/>
            <ac:cxnSpMk id="877" creationId="{CDFED50D-B612-0E1A-F778-4CFC42712A79}"/>
          </ac:cxnSpMkLst>
        </pc:cxnChg>
      </pc:sldChg>
    </pc:docChg>
  </pc:docChgLst>
  <pc:docChgLst>
    <pc:chgData name="Ron Meyer" userId="65e0fe92-5782-4809-b035-4f1ab31a5557" providerId="ADAL" clId="{81FFFC78-3D46-4E4F-BC54-8005E658EEA8}"/>
    <pc:docChg chg="custSel addSld delSld modSld">
      <pc:chgData name="Ron Meyer" userId="65e0fe92-5782-4809-b035-4f1ab31a5557" providerId="ADAL" clId="{81FFFC78-3D46-4E4F-BC54-8005E658EEA8}" dt="2024-06-24T10:40:47.416" v="7" actId="47"/>
      <pc:docMkLst>
        <pc:docMk/>
      </pc:docMkLst>
      <pc:sldChg chg="addSp delSp modSp add del mod">
        <pc:chgData name="Ron Meyer" userId="65e0fe92-5782-4809-b035-4f1ab31a5557" providerId="ADAL" clId="{81FFFC78-3D46-4E4F-BC54-8005E658EEA8}" dt="2024-06-24T10:40:47.416" v="7" actId="47"/>
        <pc:sldMkLst>
          <pc:docMk/>
          <pc:sldMk cId="1378565454" sldId="259"/>
        </pc:sldMkLst>
        <pc:picChg chg="add del mod">
          <ac:chgData name="Ron Meyer" userId="65e0fe92-5782-4809-b035-4f1ab31a5557" providerId="ADAL" clId="{81FFFC78-3D46-4E4F-BC54-8005E658EEA8}" dt="2024-06-24T10:20:18.643" v="6" actId="478"/>
          <ac:picMkLst>
            <pc:docMk/>
            <pc:sldMk cId="1378565454" sldId="259"/>
            <ac:picMk id="3" creationId="{54FC1384-67F8-367E-8C05-EAECE5A7AD2D}"/>
          </ac:picMkLst>
        </pc:picChg>
      </pc:sldChg>
    </pc:docChg>
  </pc:docChgLst>
  <pc:docChgLst>
    <pc:chgData name="Ron Meyer" userId="65e0fe92-5782-4809-b035-4f1ab31a5557" providerId="ADAL" clId="{C9D410D1-631F-4203-9855-68F84C780173}"/>
    <pc:docChg chg="modSld">
      <pc:chgData name="Ron Meyer" userId="65e0fe92-5782-4809-b035-4f1ab31a5557" providerId="ADAL" clId="{C9D410D1-631F-4203-9855-68F84C780173}" dt="2025-04-16T15:04:28.181" v="0" actId="164"/>
      <pc:docMkLst>
        <pc:docMk/>
      </pc:docMkLst>
      <pc:sldChg chg="addSp modSp modAnim">
        <pc:chgData name="Ron Meyer" userId="65e0fe92-5782-4809-b035-4f1ab31a5557" providerId="ADAL" clId="{C9D410D1-631F-4203-9855-68F84C780173}" dt="2025-04-16T15:04:28.181" v="0" actId="164"/>
        <pc:sldMkLst>
          <pc:docMk/>
          <pc:sldMk cId="2804227691" sldId="258"/>
        </pc:sldMkLst>
        <pc:spChg chg="mod">
          <ac:chgData name="Ron Meyer" userId="65e0fe92-5782-4809-b035-4f1ab31a5557" providerId="ADAL" clId="{C9D410D1-631F-4203-9855-68F84C780173}" dt="2025-04-16T15:04:28.181" v="0" actId="164"/>
          <ac:spMkLst>
            <pc:docMk/>
            <pc:sldMk cId="2804227691" sldId="258"/>
            <ac:spMk id="853" creationId="{2BC31807-8EFF-E502-658B-CBC58F2B0340}"/>
          </ac:spMkLst>
        </pc:spChg>
        <pc:spChg chg="mod">
          <ac:chgData name="Ron Meyer" userId="65e0fe92-5782-4809-b035-4f1ab31a5557" providerId="ADAL" clId="{C9D410D1-631F-4203-9855-68F84C780173}" dt="2025-04-16T15:04:28.181" v="0" actId="164"/>
          <ac:spMkLst>
            <pc:docMk/>
            <pc:sldMk cId="2804227691" sldId="258"/>
            <ac:spMk id="854" creationId="{501CB08E-448E-9092-C937-3C940D31C34F}"/>
          </ac:spMkLst>
        </pc:spChg>
        <pc:spChg chg="mod">
          <ac:chgData name="Ron Meyer" userId="65e0fe92-5782-4809-b035-4f1ab31a5557" providerId="ADAL" clId="{C9D410D1-631F-4203-9855-68F84C780173}" dt="2025-04-16T15:04:28.181" v="0" actId="164"/>
          <ac:spMkLst>
            <pc:docMk/>
            <pc:sldMk cId="2804227691" sldId="258"/>
            <ac:spMk id="855" creationId="{0CDD0F07-B5BB-F906-7889-1E7823078AF8}"/>
          </ac:spMkLst>
        </pc:spChg>
        <pc:spChg chg="mod">
          <ac:chgData name="Ron Meyer" userId="65e0fe92-5782-4809-b035-4f1ab31a5557" providerId="ADAL" clId="{C9D410D1-631F-4203-9855-68F84C780173}" dt="2025-04-16T15:04:28.181" v="0" actId="164"/>
          <ac:spMkLst>
            <pc:docMk/>
            <pc:sldMk cId="2804227691" sldId="258"/>
            <ac:spMk id="856" creationId="{50B84958-AEBB-89F8-2AC8-096D1C7A9B8E}"/>
          </ac:spMkLst>
        </pc:spChg>
        <pc:spChg chg="mod">
          <ac:chgData name="Ron Meyer" userId="65e0fe92-5782-4809-b035-4f1ab31a5557" providerId="ADAL" clId="{C9D410D1-631F-4203-9855-68F84C780173}" dt="2025-04-16T15:04:28.181" v="0" actId="164"/>
          <ac:spMkLst>
            <pc:docMk/>
            <pc:sldMk cId="2804227691" sldId="258"/>
            <ac:spMk id="900" creationId="{79D6E184-E6EB-BDAF-2213-19AB7ED554CC}"/>
          </ac:spMkLst>
        </pc:spChg>
        <pc:grpChg chg="add mod">
          <ac:chgData name="Ron Meyer" userId="65e0fe92-5782-4809-b035-4f1ab31a5557" providerId="ADAL" clId="{C9D410D1-631F-4203-9855-68F84C780173}" dt="2025-04-16T15:04:28.181" v="0" actId="164"/>
          <ac:grpSpMkLst>
            <pc:docMk/>
            <pc:sldMk cId="2804227691" sldId="258"/>
            <ac:grpSpMk id="2" creationId="{E56A8F43-AB52-CE89-1933-1E1E8901B1E7}"/>
          </ac:grpSpMkLst>
        </pc:grpChg>
        <pc:grpChg chg="mod">
          <ac:chgData name="Ron Meyer" userId="65e0fe92-5782-4809-b035-4f1ab31a5557" providerId="ADAL" clId="{C9D410D1-631F-4203-9855-68F84C780173}" dt="2025-04-16T15:04:28.181" v="0" actId="164"/>
          <ac:grpSpMkLst>
            <pc:docMk/>
            <pc:sldMk cId="2804227691" sldId="258"/>
            <ac:grpSpMk id="857" creationId="{8981FCDD-D6A1-9802-E925-CE136D73DF81}"/>
          </ac:grpSpMkLst>
        </pc:grpChg>
        <pc:grpChg chg="mod">
          <ac:chgData name="Ron Meyer" userId="65e0fe92-5782-4809-b035-4f1ab31a5557" providerId="ADAL" clId="{C9D410D1-631F-4203-9855-68F84C780173}" dt="2025-04-16T15:04:28.181" v="0" actId="164"/>
          <ac:grpSpMkLst>
            <pc:docMk/>
            <pc:sldMk cId="2804227691" sldId="258"/>
            <ac:grpSpMk id="860" creationId="{C9A97306-0871-7F4D-1377-CF2882B87668}"/>
          </ac:grpSpMkLst>
        </pc:grpChg>
        <pc:grpChg chg="mod">
          <ac:chgData name="Ron Meyer" userId="65e0fe92-5782-4809-b035-4f1ab31a5557" providerId="ADAL" clId="{C9D410D1-631F-4203-9855-68F84C780173}" dt="2025-04-16T15:04:28.181" v="0" actId="164"/>
          <ac:grpSpMkLst>
            <pc:docMk/>
            <pc:sldMk cId="2804227691" sldId="258"/>
            <ac:grpSpMk id="864" creationId="{9904D1EC-9B6B-4E2D-493C-F77358FBE804}"/>
          </ac:grpSpMkLst>
        </pc:grpChg>
        <pc:grpChg chg="mod">
          <ac:chgData name="Ron Meyer" userId="65e0fe92-5782-4809-b035-4f1ab31a5557" providerId="ADAL" clId="{C9D410D1-631F-4203-9855-68F84C780173}" dt="2025-04-16T15:04:28.181" v="0" actId="164"/>
          <ac:grpSpMkLst>
            <pc:docMk/>
            <pc:sldMk cId="2804227691" sldId="258"/>
            <ac:grpSpMk id="869" creationId="{65B11F1A-EFEC-3B5C-E7C9-96D76CB5E125}"/>
          </ac:grpSpMkLst>
        </pc:grpChg>
        <pc:grpChg chg="mod">
          <ac:chgData name="Ron Meyer" userId="65e0fe92-5782-4809-b035-4f1ab31a5557" providerId="ADAL" clId="{C9D410D1-631F-4203-9855-68F84C780173}" dt="2025-04-16T15:04:28.181" v="0" actId="164"/>
          <ac:grpSpMkLst>
            <pc:docMk/>
            <pc:sldMk cId="2804227691" sldId="258"/>
            <ac:grpSpMk id="874" creationId="{CC435E2E-ECFE-3BC7-EE34-D8E2CABDBB22}"/>
          </ac:grpSpMkLst>
        </pc:grpChg>
        <pc:grpChg chg="mod">
          <ac:chgData name="Ron Meyer" userId="65e0fe92-5782-4809-b035-4f1ab31a5557" providerId="ADAL" clId="{C9D410D1-631F-4203-9855-68F84C780173}" dt="2025-04-16T15:04:28.181" v="0" actId="164"/>
          <ac:grpSpMkLst>
            <pc:docMk/>
            <pc:sldMk cId="2804227691" sldId="258"/>
            <ac:grpSpMk id="880" creationId="{E1CEB0DD-9194-5F07-BC05-D4BFC93F73A5}"/>
          </ac:grpSpMkLst>
        </pc:grpChg>
        <pc:grpChg chg="mod">
          <ac:chgData name="Ron Meyer" userId="65e0fe92-5782-4809-b035-4f1ab31a5557" providerId="ADAL" clId="{C9D410D1-631F-4203-9855-68F84C780173}" dt="2025-04-16T15:04:28.181" v="0" actId="164"/>
          <ac:grpSpMkLst>
            <pc:docMk/>
            <pc:sldMk cId="2804227691" sldId="258"/>
            <ac:grpSpMk id="885" creationId="{69A916E1-285A-E7A2-6AA2-5C3449B87B57}"/>
          </ac:grpSpMkLst>
        </pc:grpChg>
        <pc:grpChg chg="mod">
          <ac:chgData name="Ron Meyer" userId="65e0fe92-5782-4809-b035-4f1ab31a5557" providerId="ADAL" clId="{C9D410D1-631F-4203-9855-68F84C780173}" dt="2025-04-16T15:04:28.181" v="0" actId="164"/>
          <ac:grpSpMkLst>
            <pc:docMk/>
            <pc:sldMk cId="2804227691" sldId="258"/>
            <ac:grpSpMk id="890" creationId="{F051E39E-EF9C-46BE-DBBC-1299A8020F20}"/>
          </ac:grpSpMkLst>
        </pc:grpChg>
        <pc:grpChg chg="mod">
          <ac:chgData name="Ron Meyer" userId="65e0fe92-5782-4809-b035-4f1ab31a5557" providerId="ADAL" clId="{C9D410D1-631F-4203-9855-68F84C780173}" dt="2025-04-16T15:04:28.181" v="0" actId="164"/>
          <ac:grpSpMkLst>
            <pc:docMk/>
            <pc:sldMk cId="2804227691" sldId="258"/>
            <ac:grpSpMk id="895" creationId="{32646374-034F-9ECC-2EEC-1C835CC5252A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4942" y="789552"/>
            <a:ext cx="6749654" cy="1679610"/>
          </a:xfrm>
        </p:spPr>
        <p:txBody>
          <a:bodyPr anchor="b"/>
          <a:lstStyle>
            <a:lvl1pPr algn="ctr">
              <a:defRPr sz="42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4942" y="2533934"/>
            <a:ext cx="6749654" cy="1164783"/>
          </a:xfrm>
        </p:spPr>
        <p:txBody>
          <a:bodyPr/>
          <a:lstStyle>
            <a:lvl1pPr marL="0" indent="0" algn="ctr">
              <a:buNone/>
              <a:defRPr sz="1688"/>
            </a:lvl1pPr>
            <a:lvl2pPr marL="321640" indent="0" algn="ctr">
              <a:buNone/>
              <a:defRPr sz="1407"/>
            </a:lvl2pPr>
            <a:lvl3pPr marL="643280" indent="0" algn="ctr">
              <a:buNone/>
              <a:defRPr sz="1266"/>
            </a:lvl3pPr>
            <a:lvl4pPr marL="964921" indent="0" algn="ctr">
              <a:buNone/>
              <a:defRPr sz="1126"/>
            </a:lvl4pPr>
            <a:lvl5pPr marL="1286561" indent="0" algn="ctr">
              <a:buNone/>
              <a:defRPr sz="1126"/>
            </a:lvl5pPr>
            <a:lvl6pPr marL="1608201" indent="0" algn="ctr">
              <a:buNone/>
              <a:defRPr sz="1126"/>
            </a:lvl6pPr>
            <a:lvl7pPr marL="1929841" indent="0" algn="ctr">
              <a:buNone/>
              <a:defRPr sz="1126"/>
            </a:lvl7pPr>
            <a:lvl8pPr marL="2251481" indent="0" algn="ctr">
              <a:buNone/>
              <a:defRPr sz="1126"/>
            </a:lvl8pPr>
            <a:lvl9pPr marL="2573122" indent="0" algn="ctr">
              <a:buNone/>
              <a:defRPr sz="112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01896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1119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295" y="256855"/>
            <a:ext cx="1940525" cy="40884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8718" y="256855"/>
            <a:ext cx="5709082" cy="40884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16810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809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031" y="1202754"/>
            <a:ext cx="7762102" cy="2006821"/>
          </a:xfrm>
        </p:spPr>
        <p:txBody>
          <a:bodyPr anchor="b"/>
          <a:lstStyle>
            <a:lvl1pPr>
              <a:defRPr sz="42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031" y="3228560"/>
            <a:ext cx="7762102" cy="1055340"/>
          </a:xfrm>
        </p:spPr>
        <p:txBody>
          <a:bodyPr/>
          <a:lstStyle>
            <a:lvl1pPr marL="0" indent="0">
              <a:buNone/>
              <a:defRPr sz="1688">
                <a:solidFill>
                  <a:schemeClr val="tx1">
                    <a:tint val="75000"/>
                  </a:schemeClr>
                </a:solidFill>
              </a:defRPr>
            </a:lvl1pPr>
            <a:lvl2pPr marL="321640" indent="0">
              <a:buNone/>
              <a:defRPr sz="1407">
                <a:solidFill>
                  <a:schemeClr val="tx1">
                    <a:tint val="75000"/>
                  </a:schemeClr>
                </a:solidFill>
              </a:defRPr>
            </a:lvl2pPr>
            <a:lvl3pPr marL="643280" indent="0">
              <a:buNone/>
              <a:defRPr sz="1266">
                <a:solidFill>
                  <a:schemeClr val="tx1">
                    <a:tint val="75000"/>
                  </a:schemeClr>
                </a:solidFill>
              </a:defRPr>
            </a:lvl3pPr>
            <a:lvl4pPr marL="964921" indent="0">
              <a:buNone/>
              <a:defRPr sz="1126">
                <a:solidFill>
                  <a:schemeClr val="tx1">
                    <a:tint val="75000"/>
                  </a:schemeClr>
                </a:solidFill>
              </a:defRPr>
            </a:lvl4pPr>
            <a:lvl5pPr marL="1286561" indent="0">
              <a:buNone/>
              <a:defRPr sz="1126">
                <a:solidFill>
                  <a:schemeClr val="tx1">
                    <a:tint val="75000"/>
                  </a:schemeClr>
                </a:solidFill>
              </a:defRPr>
            </a:lvl5pPr>
            <a:lvl6pPr marL="1608201" indent="0">
              <a:buNone/>
              <a:defRPr sz="1126">
                <a:solidFill>
                  <a:schemeClr val="tx1">
                    <a:tint val="75000"/>
                  </a:schemeClr>
                </a:solidFill>
              </a:defRPr>
            </a:lvl6pPr>
            <a:lvl7pPr marL="1929841" indent="0">
              <a:buNone/>
              <a:defRPr sz="1126">
                <a:solidFill>
                  <a:schemeClr val="tx1">
                    <a:tint val="75000"/>
                  </a:schemeClr>
                </a:solidFill>
              </a:defRPr>
            </a:lvl7pPr>
            <a:lvl8pPr marL="2251481" indent="0">
              <a:buNone/>
              <a:defRPr sz="1126">
                <a:solidFill>
                  <a:schemeClr val="tx1">
                    <a:tint val="75000"/>
                  </a:schemeClr>
                </a:solidFill>
              </a:defRPr>
            </a:lvl8pPr>
            <a:lvl9pPr marL="2573122" indent="0">
              <a:buNone/>
              <a:defRPr sz="112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1395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8718" y="1284276"/>
            <a:ext cx="3824804" cy="30610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016" y="1284276"/>
            <a:ext cx="3824804" cy="30610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71208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0" y="256856"/>
            <a:ext cx="7762102" cy="9324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891" y="1182652"/>
            <a:ext cx="3807226" cy="579599"/>
          </a:xfrm>
        </p:spPr>
        <p:txBody>
          <a:bodyPr anchor="b"/>
          <a:lstStyle>
            <a:lvl1pPr marL="0" indent="0">
              <a:buNone/>
              <a:defRPr sz="1688" b="1"/>
            </a:lvl1pPr>
            <a:lvl2pPr marL="321640" indent="0">
              <a:buNone/>
              <a:defRPr sz="1407" b="1"/>
            </a:lvl2pPr>
            <a:lvl3pPr marL="643280" indent="0">
              <a:buNone/>
              <a:defRPr sz="1266" b="1"/>
            </a:lvl3pPr>
            <a:lvl4pPr marL="964921" indent="0">
              <a:buNone/>
              <a:defRPr sz="1126" b="1"/>
            </a:lvl4pPr>
            <a:lvl5pPr marL="1286561" indent="0">
              <a:buNone/>
              <a:defRPr sz="1126" b="1"/>
            </a:lvl5pPr>
            <a:lvl6pPr marL="1608201" indent="0">
              <a:buNone/>
              <a:defRPr sz="1126" b="1"/>
            </a:lvl6pPr>
            <a:lvl7pPr marL="1929841" indent="0">
              <a:buNone/>
              <a:defRPr sz="1126" b="1"/>
            </a:lvl7pPr>
            <a:lvl8pPr marL="2251481" indent="0">
              <a:buNone/>
              <a:defRPr sz="1126" b="1"/>
            </a:lvl8pPr>
            <a:lvl9pPr marL="2573122" indent="0">
              <a:buNone/>
              <a:defRPr sz="112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891" y="1762251"/>
            <a:ext cx="3807226" cy="25920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6016" y="1182652"/>
            <a:ext cx="3825976" cy="579599"/>
          </a:xfrm>
        </p:spPr>
        <p:txBody>
          <a:bodyPr anchor="b"/>
          <a:lstStyle>
            <a:lvl1pPr marL="0" indent="0">
              <a:buNone/>
              <a:defRPr sz="1688" b="1"/>
            </a:lvl1pPr>
            <a:lvl2pPr marL="321640" indent="0">
              <a:buNone/>
              <a:defRPr sz="1407" b="1"/>
            </a:lvl2pPr>
            <a:lvl3pPr marL="643280" indent="0">
              <a:buNone/>
              <a:defRPr sz="1266" b="1"/>
            </a:lvl3pPr>
            <a:lvl4pPr marL="964921" indent="0">
              <a:buNone/>
              <a:defRPr sz="1126" b="1"/>
            </a:lvl4pPr>
            <a:lvl5pPr marL="1286561" indent="0">
              <a:buNone/>
              <a:defRPr sz="1126" b="1"/>
            </a:lvl5pPr>
            <a:lvl6pPr marL="1608201" indent="0">
              <a:buNone/>
              <a:defRPr sz="1126" b="1"/>
            </a:lvl6pPr>
            <a:lvl7pPr marL="1929841" indent="0">
              <a:buNone/>
              <a:defRPr sz="1126" b="1"/>
            </a:lvl7pPr>
            <a:lvl8pPr marL="2251481" indent="0">
              <a:buNone/>
              <a:defRPr sz="1126" b="1"/>
            </a:lvl8pPr>
            <a:lvl9pPr marL="2573122" indent="0">
              <a:buNone/>
              <a:defRPr sz="112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6016" y="1762251"/>
            <a:ext cx="3825976" cy="25920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13747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99254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8764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321628"/>
            <a:ext cx="2902585" cy="1125696"/>
          </a:xfrm>
        </p:spPr>
        <p:txBody>
          <a:bodyPr anchor="b"/>
          <a:lstStyle>
            <a:lvl1pPr>
              <a:defRPr sz="22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694627"/>
            <a:ext cx="4556016" cy="3428460"/>
          </a:xfrm>
        </p:spPr>
        <p:txBody>
          <a:bodyPr/>
          <a:lstStyle>
            <a:lvl1pPr>
              <a:defRPr sz="2251"/>
            </a:lvl1pPr>
            <a:lvl2pPr>
              <a:defRPr sz="1970"/>
            </a:lvl2pPr>
            <a:lvl3pPr>
              <a:defRPr sz="1688"/>
            </a:lvl3pPr>
            <a:lvl4pPr>
              <a:defRPr sz="1407"/>
            </a:lvl4pPr>
            <a:lvl5pPr>
              <a:defRPr sz="1407"/>
            </a:lvl5pPr>
            <a:lvl6pPr>
              <a:defRPr sz="1407"/>
            </a:lvl6pPr>
            <a:lvl7pPr>
              <a:defRPr sz="1407"/>
            </a:lvl7pPr>
            <a:lvl8pPr>
              <a:defRPr sz="1407"/>
            </a:lvl8pPr>
            <a:lvl9pPr>
              <a:defRPr sz="14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1447324"/>
            <a:ext cx="2902585" cy="2681347"/>
          </a:xfrm>
        </p:spPr>
        <p:txBody>
          <a:bodyPr/>
          <a:lstStyle>
            <a:lvl1pPr marL="0" indent="0">
              <a:buNone/>
              <a:defRPr sz="1126"/>
            </a:lvl1pPr>
            <a:lvl2pPr marL="321640" indent="0">
              <a:buNone/>
              <a:defRPr sz="985"/>
            </a:lvl2pPr>
            <a:lvl3pPr marL="643280" indent="0">
              <a:buNone/>
              <a:defRPr sz="844"/>
            </a:lvl3pPr>
            <a:lvl4pPr marL="964921" indent="0">
              <a:buNone/>
              <a:defRPr sz="704"/>
            </a:lvl4pPr>
            <a:lvl5pPr marL="1286561" indent="0">
              <a:buNone/>
              <a:defRPr sz="704"/>
            </a:lvl5pPr>
            <a:lvl6pPr marL="1608201" indent="0">
              <a:buNone/>
              <a:defRPr sz="704"/>
            </a:lvl6pPr>
            <a:lvl7pPr marL="1929841" indent="0">
              <a:buNone/>
              <a:defRPr sz="704"/>
            </a:lvl7pPr>
            <a:lvl8pPr marL="2251481" indent="0">
              <a:buNone/>
              <a:defRPr sz="704"/>
            </a:lvl8pPr>
            <a:lvl9pPr marL="2573122" indent="0">
              <a:buNone/>
              <a:defRPr sz="70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35490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321628"/>
            <a:ext cx="2902585" cy="1125696"/>
          </a:xfrm>
        </p:spPr>
        <p:txBody>
          <a:bodyPr anchor="b"/>
          <a:lstStyle>
            <a:lvl1pPr>
              <a:defRPr sz="22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25976" y="694627"/>
            <a:ext cx="4556016" cy="3428460"/>
          </a:xfrm>
        </p:spPr>
        <p:txBody>
          <a:bodyPr anchor="t"/>
          <a:lstStyle>
            <a:lvl1pPr marL="0" indent="0">
              <a:buNone/>
              <a:defRPr sz="2251"/>
            </a:lvl1pPr>
            <a:lvl2pPr marL="321640" indent="0">
              <a:buNone/>
              <a:defRPr sz="1970"/>
            </a:lvl2pPr>
            <a:lvl3pPr marL="643280" indent="0">
              <a:buNone/>
              <a:defRPr sz="1688"/>
            </a:lvl3pPr>
            <a:lvl4pPr marL="964921" indent="0">
              <a:buNone/>
              <a:defRPr sz="1407"/>
            </a:lvl4pPr>
            <a:lvl5pPr marL="1286561" indent="0">
              <a:buNone/>
              <a:defRPr sz="1407"/>
            </a:lvl5pPr>
            <a:lvl6pPr marL="1608201" indent="0">
              <a:buNone/>
              <a:defRPr sz="1407"/>
            </a:lvl6pPr>
            <a:lvl7pPr marL="1929841" indent="0">
              <a:buNone/>
              <a:defRPr sz="1407"/>
            </a:lvl7pPr>
            <a:lvl8pPr marL="2251481" indent="0">
              <a:buNone/>
              <a:defRPr sz="1407"/>
            </a:lvl8pPr>
            <a:lvl9pPr marL="2573122" indent="0">
              <a:buNone/>
              <a:defRPr sz="140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1447324"/>
            <a:ext cx="2902585" cy="2681347"/>
          </a:xfrm>
        </p:spPr>
        <p:txBody>
          <a:bodyPr/>
          <a:lstStyle>
            <a:lvl1pPr marL="0" indent="0">
              <a:buNone/>
              <a:defRPr sz="1126"/>
            </a:lvl1pPr>
            <a:lvl2pPr marL="321640" indent="0">
              <a:buNone/>
              <a:defRPr sz="985"/>
            </a:lvl2pPr>
            <a:lvl3pPr marL="643280" indent="0">
              <a:buNone/>
              <a:defRPr sz="844"/>
            </a:lvl3pPr>
            <a:lvl4pPr marL="964921" indent="0">
              <a:buNone/>
              <a:defRPr sz="704"/>
            </a:lvl4pPr>
            <a:lvl5pPr marL="1286561" indent="0">
              <a:buNone/>
              <a:defRPr sz="704"/>
            </a:lvl5pPr>
            <a:lvl6pPr marL="1608201" indent="0">
              <a:buNone/>
              <a:defRPr sz="704"/>
            </a:lvl6pPr>
            <a:lvl7pPr marL="1929841" indent="0">
              <a:buNone/>
              <a:defRPr sz="704"/>
            </a:lvl7pPr>
            <a:lvl8pPr marL="2251481" indent="0">
              <a:buNone/>
              <a:defRPr sz="704"/>
            </a:lvl8pPr>
            <a:lvl9pPr marL="2573122" indent="0">
              <a:buNone/>
              <a:defRPr sz="70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6837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718" y="256856"/>
            <a:ext cx="7762102" cy="9324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718" y="1284276"/>
            <a:ext cx="7762102" cy="3061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8718" y="4471517"/>
            <a:ext cx="2024896" cy="2568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81097" y="4471517"/>
            <a:ext cx="3037344" cy="2568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55924" y="4471517"/>
            <a:ext cx="2024896" cy="2568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17264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defTabSz="643280" rtl="0" eaLnBrk="1" latinLnBrk="0" hangingPunct="1">
        <a:lnSpc>
          <a:spcPct val="90000"/>
        </a:lnSpc>
        <a:spcBef>
          <a:spcPct val="0"/>
        </a:spcBef>
        <a:buNone/>
        <a:defRPr sz="30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820" indent="-160820" algn="l" defTabSz="643280" rtl="0" eaLnBrk="1" latinLnBrk="0" hangingPunct="1">
        <a:lnSpc>
          <a:spcPct val="90000"/>
        </a:lnSpc>
        <a:spcBef>
          <a:spcPts val="704"/>
        </a:spcBef>
        <a:buFont typeface="Arial" panose="020B0604020202020204" pitchFamily="34" charset="0"/>
        <a:buChar char="•"/>
        <a:defRPr sz="1970" kern="1200">
          <a:solidFill>
            <a:schemeClr val="tx1"/>
          </a:solidFill>
          <a:latin typeface="+mn-lt"/>
          <a:ea typeface="+mn-ea"/>
          <a:cs typeface="+mn-cs"/>
        </a:defRPr>
      </a:lvl1pPr>
      <a:lvl2pPr marL="482460" indent="-160820" algn="l" defTabSz="643280" rtl="0" eaLnBrk="1" latinLnBrk="0" hangingPunct="1">
        <a:lnSpc>
          <a:spcPct val="90000"/>
        </a:lnSpc>
        <a:spcBef>
          <a:spcPts val="352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2pPr>
      <a:lvl3pPr marL="804101" indent="-160820" algn="l" defTabSz="643280" rtl="0" eaLnBrk="1" latinLnBrk="0" hangingPunct="1">
        <a:lnSpc>
          <a:spcPct val="90000"/>
        </a:lnSpc>
        <a:spcBef>
          <a:spcPts val="352"/>
        </a:spcBef>
        <a:buFont typeface="Arial" panose="020B0604020202020204" pitchFamily="34" charset="0"/>
        <a:buChar char="•"/>
        <a:defRPr sz="1407" kern="1200">
          <a:solidFill>
            <a:schemeClr val="tx1"/>
          </a:solidFill>
          <a:latin typeface="+mn-lt"/>
          <a:ea typeface="+mn-ea"/>
          <a:cs typeface="+mn-cs"/>
        </a:defRPr>
      </a:lvl3pPr>
      <a:lvl4pPr marL="1125741" indent="-160820" algn="l" defTabSz="643280" rtl="0" eaLnBrk="1" latinLnBrk="0" hangingPunct="1">
        <a:lnSpc>
          <a:spcPct val="90000"/>
        </a:lnSpc>
        <a:spcBef>
          <a:spcPts val="352"/>
        </a:spcBef>
        <a:buFont typeface="Arial" panose="020B0604020202020204" pitchFamily="34" charset="0"/>
        <a:buChar char="•"/>
        <a:defRPr sz="1266" kern="1200">
          <a:solidFill>
            <a:schemeClr val="tx1"/>
          </a:solidFill>
          <a:latin typeface="+mn-lt"/>
          <a:ea typeface="+mn-ea"/>
          <a:cs typeface="+mn-cs"/>
        </a:defRPr>
      </a:lvl4pPr>
      <a:lvl5pPr marL="1447381" indent="-160820" algn="l" defTabSz="643280" rtl="0" eaLnBrk="1" latinLnBrk="0" hangingPunct="1">
        <a:lnSpc>
          <a:spcPct val="90000"/>
        </a:lnSpc>
        <a:spcBef>
          <a:spcPts val="352"/>
        </a:spcBef>
        <a:buFont typeface="Arial" panose="020B0604020202020204" pitchFamily="34" charset="0"/>
        <a:buChar char="•"/>
        <a:defRPr sz="1266" kern="1200">
          <a:solidFill>
            <a:schemeClr val="tx1"/>
          </a:solidFill>
          <a:latin typeface="+mn-lt"/>
          <a:ea typeface="+mn-ea"/>
          <a:cs typeface="+mn-cs"/>
        </a:defRPr>
      </a:lvl5pPr>
      <a:lvl6pPr marL="1769021" indent="-160820" algn="l" defTabSz="643280" rtl="0" eaLnBrk="1" latinLnBrk="0" hangingPunct="1">
        <a:lnSpc>
          <a:spcPct val="90000"/>
        </a:lnSpc>
        <a:spcBef>
          <a:spcPts val="352"/>
        </a:spcBef>
        <a:buFont typeface="Arial" panose="020B0604020202020204" pitchFamily="34" charset="0"/>
        <a:buChar char="•"/>
        <a:defRPr sz="1266" kern="1200">
          <a:solidFill>
            <a:schemeClr val="tx1"/>
          </a:solidFill>
          <a:latin typeface="+mn-lt"/>
          <a:ea typeface="+mn-ea"/>
          <a:cs typeface="+mn-cs"/>
        </a:defRPr>
      </a:lvl6pPr>
      <a:lvl7pPr marL="2090661" indent="-160820" algn="l" defTabSz="643280" rtl="0" eaLnBrk="1" latinLnBrk="0" hangingPunct="1">
        <a:lnSpc>
          <a:spcPct val="90000"/>
        </a:lnSpc>
        <a:spcBef>
          <a:spcPts val="352"/>
        </a:spcBef>
        <a:buFont typeface="Arial" panose="020B0604020202020204" pitchFamily="34" charset="0"/>
        <a:buChar char="•"/>
        <a:defRPr sz="1266" kern="1200">
          <a:solidFill>
            <a:schemeClr val="tx1"/>
          </a:solidFill>
          <a:latin typeface="+mn-lt"/>
          <a:ea typeface="+mn-ea"/>
          <a:cs typeface="+mn-cs"/>
        </a:defRPr>
      </a:lvl7pPr>
      <a:lvl8pPr marL="2412302" indent="-160820" algn="l" defTabSz="643280" rtl="0" eaLnBrk="1" latinLnBrk="0" hangingPunct="1">
        <a:lnSpc>
          <a:spcPct val="90000"/>
        </a:lnSpc>
        <a:spcBef>
          <a:spcPts val="352"/>
        </a:spcBef>
        <a:buFont typeface="Arial" panose="020B0604020202020204" pitchFamily="34" charset="0"/>
        <a:buChar char="•"/>
        <a:defRPr sz="1266" kern="1200">
          <a:solidFill>
            <a:schemeClr val="tx1"/>
          </a:solidFill>
          <a:latin typeface="+mn-lt"/>
          <a:ea typeface="+mn-ea"/>
          <a:cs typeface="+mn-cs"/>
        </a:defRPr>
      </a:lvl8pPr>
      <a:lvl9pPr marL="2733942" indent="-160820" algn="l" defTabSz="643280" rtl="0" eaLnBrk="1" latinLnBrk="0" hangingPunct="1">
        <a:lnSpc>
          <a:spcPct val="90000"/>
        </a:lnSpc>
        <a:spcBef>
          <a:spcPts val="352"/>
        </a:spcBef>
        <a:buFont typeface="Arial" panose="020B0604020202020204" pitchFamily="34" charset="0"/>
        <a:buChar char="•"/>
        <a:defRPr sz="126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3280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1pPr>
      <a:lvl2pPr marL="321640" algn="l" defTabSz="643280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2pPr>
      <a:lvl3pPr marL="643280" algn="l" defTabSz="643280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3pPr>
      <a:lvl4pPr marL="964921" algn="l" defTabSz="643280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4pPr>
      <a:lvl5pPr marL="1286561" algn="l" defTabSz="643280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5pPr>
      <a:lvl6pPr marL="1608201" algn="l" defTabSz="643280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6pPr>
      <a:lvl7pPr marL="1929841" algn="l" defTabSz="643280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7pPr>
      <a:lvl8pPr marL="2251481" algn="l" defTabSz="643280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8pPr>
      <a:lvl9pPr marL="2573122" algn="l" defTabSz="643280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56A8F43-AB52-CE89-1933-1E1E8901B1E7}"/>
              </a:ext>
            </a:extLst>
          </p:cNvPr>
          <p:cNvGrpSpPr/>
          <p:nvPr/>
        </p:nvGrpSpPr>
        <p:grpSpPr>
          <a:xfrm>
            <a:off x="83259" y="74079"/>
            <a:ext cx="8816047" cy="4702386"/>
            <a:chOff x="83259" y="74079"/>
            <a:chExt cx="8816047" cy="4702386"/>
          </a:xfrm>
        </p:grpSpPr>
        <p:sp>
          <p:nvSpPr>
            <p:cNvPr id="853" name="Rectangle 852">
              <a:extLst>
                <a:ext uri="{FF2B5EF4-FFF2-40B4-BE49-F238E27FC236}">
                  <a16:creationId xmlns:a16="http://schemas.microsoft.com/office/drawing/2014/main" id="{2BC31807-8EFF-E502-658B-CBC58F2B0340}"/>
                </a:ext>
              </a:extLst>
            </p:cNvPr>
            <p:cNvSpPr/>
            <p:nvPr/>
          </p:nvSpPr>
          <p:spPr bwMode="auto">
            <a:xfrm rot="16200000">
              <a:off x="2136015" y="2429669"/>
              <a:ext cx="2340000" cy="2340000"/>
            </a:xfrm>
            <a:prstGeom prst="rect">
              <a:avLst/>
            </a:prstGeom>
            <a:solidFill>
              <a:srgbClr val="001E5F">
                <a:lumMod val="10000"/>
                <a:lumOff val="90000"/>
              </a:srgbClr>
            </a:solidFill>
            <a:ln w="9525" cap="flat" cmpd="sng" algn="ctr">
              <a:solidFill>
                <a:srgbClr val="001E5F">
                  <a:lumMod val="10000"/>
                  <a:lumOff val="9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854" name="Rectangle 853">
              <a:extLst>
                <a:ext uri="{FF2B5EF4-FFF2-40B4-BE49-F238E27FC236}">
                  <a16:creationId xmlns:a16="http://schemas.microsoft.com/office/drawing/2014/main" id="{501CB08E-448E-9092-C937-3C940D31C34F}"/>
                </a:ext>
              </a:extLst>
            </p:cNvPr>
            <p:cNvSpPr/>
            <p:nvPr/>
          </p:nvSpPr>
          <p:spPr bwMode="auto">
            <a:xfrm rot="10800000">
              <a:off x="4464870" y="2429668"/>
              <a:ext cx="2340000" cy="2340000"/>
            </a:xfrm>
            <a:prstGeom prst="rect">
              <a:avLst/>
            </a:prstGeom>
            <a:solidFill>
              <a:srgbClr val="001E5F">
                <a:lumMod val="10000"/>
                <a:lumOff val="90000"/>
              </a:srgbClr>
            </a:solidFill>
            <a:ln w="9525" cap="flat" cmpd="sng" algn="ctr">
              <a:solidFill>
                <a:srgbClr val="001E5F">
                  <a:lumMod val="10000"/>
                  <a:lumOff val="9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855" name="Rectangle 854">
              <a:extLst>
                <a:ext uri="{FF2B5EF4-FFF2-40B4-BE49-F238E27FC236}">
                  <a16:creationId xmlns:a16="http://schemas.microsoft.com/office/drawing/2014/main" id="{0CDD0F07-B5BB-F906-7889-1E7823078AF8}"/>
                </a:ext>
              </a:extLst>
            </p:cNvPr>
            <p:cNvSpPr/>
            <p:nvPr/>
          </p:nvSpPr>
          <p:spPr bwMode="auto">
            <a:xfrm rot="5400000">
              <a:off x="4464870" y="82871"/>
              <a:ext cx="2340000" cy="2340000"/>
            </a:xfrm>
            <a:prstGeom prst="rect">
              <a:avLst/>
            </a:prstGeom>
            <a:solidFill>
              <a:srgbClr val="001E5F">
                <a:lumMod val="10000"/>
                <a:lumOff val="90000"/>
              </a:srgbClr>
            </a:solidFill>
            <a:ln w="9525" cap="flat" cmpd="sng" algn="ctr">
              <a:solidFill>
                <a:srgbClr val="001E5F">
                  <a:lumMod val="10000"/>
                  <a:lumOff val="9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856" name="Rectangle 855">
              <a:extLst>
                <a:ext uri="{FF2B5EF4-FFF2-40B4-BE49-F238E27FC236}">
                  <a16:creationId xmlns:a16="http://schemas.microsoft.com/office/drawing/2014/main" id="{50B84958-AEBB-89F8-2AC8-096D1C7A9B8E}"/>
                </a:ext>
              </a:extLst>
            </p:cNvPr>
            <p:cNvSpPr/>
            <p:nvPr/>
          </p:nvSpPr>
          <p:spPr bwMode="auto">
            <a:xfrm>
              <a:off x="2136014" y="82871"/>
              <a:ext cx="2340000" cy="2340000"/>
            </a:xfrm>
            <a:prstGeom prst="rect">
              <a:avLst/>
            </a:prstGeom>
            <a:solidFill>
              <a:srgbClr val="001E5F">
                <a:lumMod val="10000"/>
                <a:lumOff val="90000"/>
              </a:srgbClr>
            </a:solidFill>
            <a:ln w="9525" cap="flat" cmpd="sng" algn="ctr">
              <a:solidFill>
                <a:srgbClr val="001E5F">
                  <a:lumMod val="10000"/>
                  <a:lumOff val="9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grpSp>
          <p:nvGrpSpPr>
            <p:cNvPr id="857" name="Group 856">
              <a:extLst>
                <a:ext uri="{FF2B5EF4-FFF2-40B4-BE49-F238E27FC236}">
                  <a16:creationId xmlns:a16="http://schemas.microsoft.com/office/drawing/2014/main" id="{8981FCDD-D6A1-9802-E925-CE136D73DF81}"/>
                </a:ext>
              </a:extLst>
            </p:cNvPr>
            <p:cNvGrpSpPr/>
            <p:nvPr/>
          </p:nvGrpSpPr>
          <p:grpSpPr>
            <a:xfrm>
              <a:off x="2243499" y="188460"/>
              <a:ext cx="4500000" cy="4500000"/>
              <a:chOff x="2339752" y="1556792"/>
              <a:chExt cx="4500000" cy="4500000"/>
            </a:xfrm>
          </p:grpSpPr>
          <p:pic>
            <p:nvPicPr>
              <p:cNvPr id="858" name="Picture 857" descr="A picture containing light, traffic, outdoor, lit&#10;&#10;Description automatically generated">
                <a:extLst>
                  <a:ext uri="{FF2B5EF4-FFF2-40B4-BE49-F238E27FC236}">
                    <a16:creationId xmlns:a16="http://schemas.microsoft.com/office/drawing/2014/main" id="{C738E97F-4D89-6072-95EC-758D46782F7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486" b="3726"/>
              <a:stretch/>
            </p:blipFill>
            <p:spPr>
              <a:xfrm>
                <a:off x="2969752" y="2294624"/>
                <a:ext cx="3240000" cy="3024337"/>
              </a:xfrm>
              <a:prstGeom prst="rect">
                <a:avLst/>
              </a:prstGeom>
            </p:spPr>
          </p:pic>
          <p:sp>
            <p:nvSpPr>
              <p:cNvPr id="859" name="Circle: Hollow 858">
                <a:extLst>
                  <a:ext uri="{FF2B5EF4-FFF2-40B4-BE49-F238E27FC236}">
                    <a16:creationId xmlns:a16="http://schemas.microsoft.com/office/drawing/2014/main" id="{52B06796-8AAC-A09D-6BBC-F68A62C77CE0}"/>
                  </a:ext>
                </a:extLst>
              </p:cNvPr>
              <p:cNvSpPr/>
              <p:nvPr/>
            </p:nvSpPr>
            <p:spPr bwMode="auto">
              <a:xfrm flipH="1" flipV="1">
                <a:off x="2339752" y="1556792"/>
                <a:ext cx="4500000" cy="4500000"/>
              </a:xfrm>
              <a:prstGeom prst="donut">
                <a:avLst>
                  <a:gd name="adj" fmla="val 19772"/>
                </a:avLst>
              </a:prstGeom>
              <a:solidFill>
                <a:srgbClr val="FFFFFF"/>
              </a:solidFill>
              <a:ln w="9525" cap="flat" cmpd="sng" algn="ctr">
                <a:noFill/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860" name="Group 859">
              <a:extLst>
                <a:ext uri="{FF2B5EF4-FFF2-40B4-BE49-F238E27FC236}">
                  <a16:creationId xmlns:a16="http://schemas.microsoft.com/office/drawing/2014/main" id="{C9A97306-0871-7F4D-1377-CF2882B87668}"/>
                </a:ext>
              </a:extLst>
            </p:cNvPr>
            <p:cNvGrpSpPr/>
            <p:nvPr/>
          </p:nvGrpSpPr>
          <p:grpSpPr>
            <a:xfrm>
              <a:off x="2171491" y="175248"/>
              <a:ext cx="4524350" cy="4504420"/>
              <a:chOff x="2267744" y="1543580"/>
              <a:chExt cx="4524350" cy="4504420"/>
            </a:xfrm>
          </p:grpSpPr>
          <p:sp>
            <p:nvSpPr>
              <p:cNvPr id="861" name="Block Arc 860">
                <a:extLst>
                  <a:ext uri="{FF2B5EF4-FFF2-40B4-BE49-F238E27FC236}">
                    <a16:creationId xmlns:a16="http://schemas.microsoft.com/office/drawing/2014/main" id="{4F1C7648-1386-3008-1C62-ED120AAE51FF}"/>
                  </a:ext>
                </a:extLst>
              </p:cNvPr>
              <p:cNvSpPr/>
              <p:nvPr/>
            </p:nvSpPr>
            <p:spPr bwMode="auto">
              <a:xfrm rot="16200000">
                <a:off x="2310094" y="1566000"/>
                <a:ext cx="4500000" cy="4464000"/>
              </a:xfrm>
              <a:prstGeom prst="blockArc">
                <a:avLst>
                  <a:gd name="adj1" fmla="val 16206906"/>
                  <a:gd name="adj2" fmla="val 23717"/>
                  <a:gd name="adj3" fmla="val 20127"/>
                </a:avLst>
              </a:prstGeom>
              <a:solidFill>
                <a:srgbClr val="001E5F">
                  <a:lumMod val="10000"/>
                  <a:lumOff val="9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862" name="TextBox 861">
                <a:extLst>
                  <a:ext uri="{FF2B5EF4-FFF2-40B4-BE49-F238E27FC236}">
                    <a16:creationId xmlns:a16="http://schemas.microsoft.com/office/drawing/2014/main" id="{A867D105-429E-19E2-EB8D-45D12D69666F}"/>
                  </a:ext>
                </a:extLst>
              </p:cNvPr>
              <p:cNvSpPr txBox="1"/>
              <p:nvPr/>
            </p:nvSpPr>
            <p:spPr>
              <a:xfrm>
                <a:off x="2591789" y="1543580"/>
                <a:ext cx="1620957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Striving for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Achievement</a:t>
                </a:r>
              </a:p>
            </p:txBody>
          </p:sp>
          <p:sp>
            <p:nvSpPr>
              <p:cNvPr id="863" name="TextBox 862">
                <a:extLst>
                  <a:ext uri="{FF2B5EF4-FFF2-40B4-BE49-F238E27FC236}">
                    <a16:creationId xmlns:a16="http://schemas.microsoft.com/office/drawing/2014/main" id="{20E0A616-78D5-8914-DFBC-D210F4942DF8}"/>
                  </a:ext>
                </a:extLst>
              </p:cNvPr>
              <p:cNvSpPr txBox="1"/>
              <p:nvPr/>
            </p:nvSpPr>
            <p:spPr>
              <a:xfrm>
                <a:off x="2267744" y="2104375"/>
                <a:ext cx="1608454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93663" marR="0" lvl="0" indent="-93663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Being successful</a:t>
                </a:r>
              </a:p>
              <a:p>
                <a:pPr marL="93663" marR="0" lvl="0" indent="-93663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Creating something</a:t>
                </a:r>
              </a:p>
              <a:p>
                <a:pPr marL="93663" marR="0" lvl="0" indent="-93663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Reaching goals</a:t>
                </a:r>
              </a:p>
              <a:p>
                <a:pPr marL="93663" marR="0" lvl="0" indent="-93663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Getting better</a:t>
                </a:r>
              </a:p>
            </p:txBody>
          </p:sp>
        </p:grpSp>
        <p:grpSp>
          <p:nvGrpSpPr>
            <p:cNvPr id="864" name="Group 863">
              <a:extLst>
                <a:ext uri="{FF2B5EF4-FFF2-40B4-BE49-F238E27FC236}">
                  <a16:creationId xmlns:a16="http://schemas.microsoft.com/office/drawing/2014/main" id="{9904D1EC-9B6B-4E2D-493C-F77358FBE804}"/>
                </a:ext>
              </a:extLst>
            </p:cNvPr>
            <p:cNvGrpSpPr/>
            <p:nvPr/>
          </p:nvGrpSpPr>
          <p:grpSpPr>
            <a:xfrm>
              <a:off x="2243499" y="74079"/>
              <a:ext cx="4521983" cy="4569589"/>
              <a:chOff x="2339752" y="1442411"/>
              <a:chExt cx="4521983" cy="4569589"/>
            </a:xfrm>
          </p:grpSpPr>
          <p:sp>
            <p:nvSpPr>
              <p:cNvPr id="865" name="Block Arc 864">
                <a:extLst>
                  <a:ext uri="{FF2B5EF4-FFF2-40B4-BE49-F238E27FC236}">
                    <a16:creationId xmlns:a16="http://schemas.microsoft.com/office/drawing/2014/main" id="{CD24D4F0-4196-D417-4D43-5C9365DE2C8C}"/>
                  </a:ext>
                </a:extLst>
              </p:cNvPr>
              <p:cNvSpPr/>
              <p:nvPr/>
            </p:nvSpPr>
            <p:spPr bwMode="auto">
              <a:xfrm>
                <a:off x="2339752" y="1548000"/>
                <a:ext cx="4500000" cy="4464000"/>
              </a:xfrm>
              <a:prstGeom prst="blockArc">
                <a:avLst>
                  <a:gd name="adj1" fmla="val 16206906"/>
                  <a:gd name="adj2" fmla="val 23717"/>
                  <a:gd name="adj3" fmla="val 20127"/>
                </a:avLst>
              </a:prstGeom>
              <a:solidFill>
                <a:srgbClr val="001E5F">
                  <a:lumMod val="10000"/>
                  <a:lumOff val="9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866" name="Straight Connector 865">
                <a:extLst>
                  <a:ext uri="{FF2B5EF4-FFF2-40B4-BE49-F238E27FC236}">
                    <a16:creationId xmlns:a16="http://schemas.microsoft.com/office/drawing/2014/main" id="{0AD671DE-F6E5-876F-E666-362ACC9D812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 flipH="1">
                <a:off x="4079925" y="1940165"/>
                <a:ext cx="1008000" cy="12492"/>
              </a:xfrm>
              <a:prstGeom prst="line">
                <a:avLst/>
              </a:prstGeom>
              <a:solidFill>
                <a:srgbClr val="425690"/>
              </a:solidFill>
              <a:ln w="28575" cap="flat" cmpd="sng" algn="ctr">
                <a:solidFill>
                  <a:srgbClr val="00257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67" name="TextBox 866">
                <a:extLst>
                  <a:ext uri="{FF2B5EF4-FFF2-40B4-BE49-F238E27FC236}">
                    <a16:creationId xmlns:a16="http://schemas.microsoft.com/office/drawing/2014/main" id="{58235BE1-2A5B-3D45-8DF5-D189F2E189F8}"/>
                  </a:ext>
                </a:extLst>
              </p:cNvPr>
              <p:cNvSpPr txBox="1"/>
              <p:nvPr/>
            </p:nvSpPr>
            <p:spPr>
              <a:xfrm>
                <a:off x="5205979" y="1543580"/>
                <a:ext cx="1050288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Striving for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Virtue</a:t>
                </a:r>
              </a:p>
            </p:txBody>
          </p:sp>
          <p:sp>
            <p:nvSpPr>
              <p:cNvPr id="868" name="TextBox 867">
                <a:extLst>
                  <a:ext uri="{FF2B5EF4-FFF2-40B4-BE49-F238E27FC236}">
                    <a16:creationId xmlns:a16="http://schemas.microsoft.com/office/drawing/2014/main" id="{05912877-9680-49C6-5E0C-F1C0E9440E0C}"/>
                  </a:ext>
                </a:extLst>
              </p:cNvPr>
              <p:cNvSpPr txBox="1"/>
              <p:nvPr/>
            </p:nvSpPr>
            <p:spPr>
              <a:xfrm>
                <a:off x="5229237" y="2104375"/>
                <a:ext cx="1632498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93663" marR="0" lvl="0" indent="-93663" algn="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Being morally good</a:t>
                </a:r>
              </a:p>
              <a:p>
                <a:pPr marL="93663" marR="0" lvl="0" indent="-93663" algn="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Behaving honorably</a:t>
                </a:r>
              </a:p>
              <a:p>
                <a:pPr marL="93663" marR="0" lvl="0" indent="-93663" algn="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Being trustworthy</a:t>
                </a:r>
              </a:p>
              <a:p>
                <a:pPr marL="93663" marR="0" lvl="0" indent="-93663" algn="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Acting fairly</a:t>
                </a:r>
              </a:p>
            </p:txBody>
          </p:sp>
        </p:grpSp>
        <p:grpSp>
          <p:nvGrpSpPr>
            <p:cNvPr id="869" name="Group 868">
              <a:extLst>
                <a:ext uri="{FF2B5EF4-FFF2-40B4-BE49-F238E27FC236}">
                  <a16:creationId xmlns:a16="http://schemas.microsoft.com/office/drawing/2014/main" id="{65B11F1A-EFEC-3B5C-E7C9-96D76CB5E125}"/>
                </a:ext>
              </a:extLst>
            </p:cNvPr>
            <p:cNvGrpSpPr/>
            <p:nvPr/>
          </p:nvGrpSpPr>
          <p:grpSpPr>
            <a:xfrm>
              <a:off x="2279499" y="195669"/>
              <a:ext cx="4533498" cy="4507229"/>
              <a:chOff x="2375752" y="1564001"/>
              <a:chExt cx="4533498" cy="4507229"/>
            </a:xfrm>
          </p:grpSpPr>
          <p:sp>
            <p:nvSpPr>
              <p:cNvPr id="870" name="Block Arc 869">
                <a:extLst>
                  <a:ext uri="{FF2B5EF4-FFF2-40B4-BE49-F238E27FC236}">
                    <a16:creationId xmlns:a16="http://schemas.microsoft.com/office/drawing/2014/main" id="{882CBECF-9FD1-A6E0-BA22-5A9312FF0851}"/>
                  </a:ext>
                </a:extLst>
              </p:cNvPr>
              <p:cNvSpPr/>
              <p:nvPr/>
            </p:nvSpPr>
            <p:spPr bwMode="auto">
              <a:xfrm rot="5400000">
                <a:off x="2357752" y="1582001"/>
                <a:ext cx="4500000" cy="4464000"/>
              </a:xfrm>
              <a:prstGeom prst="blockArc">
                <a:avLst>
                  <a:gd name="adj1" fmla="val 16206906"/>
                  <a:gd name="adj2" fmla="val 23717"/>
                  <a:gd name="adj3" fmla="val 20127"/>
                </a:avLst>
              </a:prstGeom>
              <a:solidFill>
                <a:srgbClr val="001E5F">
                  <a:lumMod val="10000"/>
                  <a:lumOff val="9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871" name="Straight Connector 870">
                <a:extLst>
                  <a:ext uri="{FF2B5EF4-FFF2-40B4-BE49-F238E27FC236}">
                    <a16:creationId xmlns:a16="http://schemas.microsoft.com/office/drawing/2014/main" id="{47AC2C0D-B2A3-5F53-A728-8A1EBD3901D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5901250" y="3790304"/>
                <a:ext cx="1008000" cy="12492"/>
              </a:xfrm>
              <a:prstGeom prst="line">
                <a:avLst/>
              </a:prstGeom>
              <a:solidFill>
                <a:srgbClr val="425690"/>
              </a:solidFill>
              <a:ln w="28575" cap="flat" cmpd="sng" algn="ctr">
                <a:solidFill>
                  <a:srgbClr val="00257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72" name="TextBox 871">
                <a:extLst>
                  <a:ext uri="{FF2B5EF4-FFF2-40B4-BE49-F238E27FC236}">
                    <a16:creationId xmlns:a16="http://schemas.microsoft.com/office/drawing/2014/main" id="{0788D488-8D5F-2ED2-E947-B4B7BC3CE3A5}"/>
                  </a:ext>
                </a:extLst>
              </p:cNvPr>
              <p:cNvSpPr txBox="1"/>
              <p:nvPr/>
            </p:nvSpPr>
            <p:spPr>
              <a:xfrm>
                <a:off x="5123140" y="5517232"/>
                <a:ext cx="1249060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Striving for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Affiliation</a:t>
                </a:r>
              </a:p>
            </p:txBody>
          </p:sp>
          <p:sp>
            <p:nvSpPr>
              <p:cNvPr id="873" name="TextBox 872">
                <a:extLst>
                  <a:ext uri="{FF2B5EF4-FFF2-40B4-BE49-F238E27FC236}">
                    <a16:creationId xmlns:a16="http://schemas.microsoft.com/office/drawing/2014/main" id="{E2E260CE-7480-3570-3603-FDDD97AD9F73}"/>
                  </a:ext>
                </a:extLst>
              </p:cNvPr>
              <p:cNvSpPr txBox="1"/>
              <p:nvPr/>
            </p:nvSpPr>
            <p:spPr>
              <a:xfrm>
                <a:off x="5201986" y="4653136"/>
                <a:ext cx="1659749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93663" marR="0" lvl="0" indent="-93663" algn="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Being accepted</a:t>
                </a:r>
              </a:p>
              <a:p>
                <a:pPr marL="93663" marR="0" lvl="0" indent="-93663" algn="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Being liked/loved</a:t>
                </a:r>
              </a:p>
              <a:p>
                <a:pPr marL="93663" marR="0" lvl="0" indent="-93663" algn="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Feeling connected</a:t>
                </a:r>
              </a:p>
              <a:p>
                <a:pPr marL="93663" marR="0" lvl="0" indent="-93663" algn="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Psychologically safe</a:t>
                </a:r>
              </a:p>
            </p:txBody>
          </p:sp>
        </p:grpSp>
        <p:grpSp>
          <p:nvGrpSpPr>
            <p:cNvPr id="874" name="Group 873">
              <a:extLst>
                <a:ext uri="{FF2B5EF4-FFF2-40B4-BE49-F238E27FC236}">
                  <a16:creationId xmlns:a16="http://schemas.microsoft.com/office/drawing/2014/main" id="{CC435E2E-ECFE-3BC7-EE34-D8E2CABDBB22}"/>
                </a:ext>
              </a:extLst>
            </p:cNvPr>
            <p:cNvGrpSpPr/>
            <p:nvPr/>
          </p:nvGrpSpPr>
          <p:grpSpPr>
            <a:xfrm>
              <a:off x="2135627" y="231456"/>
              <a:ext cx="4599745" cy="4545009"/>
              <a:chOff x="2231880" y="1599788"/>
              <a:chExt cx="4599745" cy="4545009"/>
            </a:xfrm>
          </p:grpSpPr>
          <p:sp>
            <p:nvSpPr>
              <p:cNvPr id="875" name="Block Arc 874">
                <a:extLst>
                  <a:ext uri="{FF2B5EF4-FFF2-40B4-BE49-F238E27FC236}">
                    <a16:creationId xmlns:a16="http://schemas.microsoft.com/office/drawing/2014/main" id="{794D6D5D-4A8A-25F3-C234-8D69ED7E13C4}"/>
                  </a:ext>
                </a:extLst>
              </p:cNvPr>
              <p:cNvSpPr/>
              <p:nvPr/>
            </p:nvSpPr>
            <p:spPr bwMode="auto">
              <a:xfrm rot="10800000">
                <a:off x="2331625" y="1599788"/>
                <a:ext cx="4500000" cy="4464000"/>
              </a:xfrm>
              <a:prstGeom prst="blockArc">
                <a:avLst>
                  <a:gd name="adj1" fmla="val 16206906"/>
                  <a:gd name="adj2" fmla="val 23717"/>
                  <a:gd name="adj3" fmla="val 20127"/>
                </a:avLst>
              </a:prstGeom>
              <a:solidFill>
                <a:srgbClr val="001E5F">
                  <a:lumMod val="10000"/>
                  <a:lumOff val="9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876" name="Straight Connector 875">
                <a:extLst>
                  <a:ext uri="{FF2B5EF4-FFF2-40B4-BE49-F238E27FC236}">
                    <a16:creationId xmlns:a16="http://schemas.microsoft.com/office/drawing/2014/main" id="{D0674091-8B6F-556B-970F-E7B6D75AC94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 flipH="1">
                <a:off x="4079925" y="5634551"/>
                <a:ext cx="1008000" cy="12492"/>
              </a:xfrm>
              <a:prstGeom prst="line">
                <a:avLst/>
              </a:prstGeom>
              <a:solidFill>
                <a:srgbClr val="425690"/>
              </a:solidFill>
              <a:ln w="28575" cap="flat" cmpd="sng" algn="ctr">
                <a:solidFill>
                  <a:srgbClr val="00257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77" name="Straight Connector 876">
                <a:extLst>
                  <a:ext uri="{FF2B5EF4-FFF2-40B4-BE49-F238E27FC236}">
                    <a16:creationId xmlns:a16="http://schemas.microsoft.com/office/drawing/2014/main" id="{CDFED50D-B612-0E1A-F778-4CFC42712A7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2231880" y="3798000"/>
                <a:ext cx="1008000" cy="12492"/>
              </a:xfrm>
              <a:prstGeom prst="line">
                <a:avLst/>
              </a:prstGeom>
              <a:solidFill>
                <a:srgbClr val="425690"/>
              </a:solidFill>
              <a:ln w="28575" cap="flat" cmpd="sng" algn="ctr">
                <a:solidFill>
                  <a:srgbClr val="00257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78" name="TextBox 877">
                <a:extLst>
                  <a:ext uri="{FF2B5EF4-FFF2-40B4-BE49-F238E27FC236}">
                    <a16:creationId xmlns:a16="http://schemas.microsoft.com/office/drawing/2014/main" id="{6C3DF3A0-54A9-3DCA-0FF1-70DE1BFEF490}"/>
                  </a:ext>
                </a:extLst>
              </p:cNvPr>
              <p:cNvSpPr txBox="1"/>
              <p:nvPr/>
            </p:nvSpPr>
            <p:spPr>
              <a:xfrm>
                <a:off x="2267744" y="4653136"/>
                <a:ext cx="2042867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93663" marR="0" lvl="0" indent="-93663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Being influential</a:t>
                </a:r>
              </a:p>
              <a:p>
                <a:pPr marL="93663" marR="0" lvl="0" indent="-93663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Having autonomy</a:t>
                </a:r>
              </a:p>
              <a:p>
                <a:pPr marL="93663" marR="0" lvl="0" indent="-93663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Access to resources</a:t>
                </a:r>
              </a:p>
              <a:p>
                <a:pPr marL="93663" marR="0" lvl="0" indent="-93663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Decision-making authority</a:t>
                </a:r>
              </a:p>
            </p:txBody>
          </p:sp>
          <p:sp>
            <p:nvSpPr>
              <p:cNvPr id="879" name="TextBox 878">
                <a:extLst>
                  <a:ext uri="{FF2B5EF4-FFF2-40B4-BE49-F238E27FC236}">
                    <a16:creationId xmlns:a16="http://schemas.microsoft.com/office/drawing/2014/main" id="{9ADD9CF0-8C3E-AC84-BA86-0DCF00642A4A}"/>
                  </a:ext>
                </a:extLst>
              </p:cNvPr>
              <p:cNvSpPr txBox="1"/>
              <p:nvPr/>
            </p:nvSpPr>
            <p:spPr>
              <a:xfrm>
                <a:off x="2877124" y="5523104"/>
                <a:ext cx="1050288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Striving for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Power</a:t>
                </a:r>
              </a:p>
            </p:txBody>
          </p:sp>
        </p:grpSp>
        <p:grpSp>
          <p:nvGrpSpPr>
            <p:cNvPr id="880" name="Group 879">
              <a:extLst>
                <a:ext uri="{FF2B5EF4-FFF2-40B4-BE49-F238E27FC236}">
                  <a16:creationId xmlns:a16="http://schemas.microsoft.com/office/drawing/2014/main" id="{E1CEB0DD-9194-5F07-BC05-D4BFC93F73A5}"/>
                </a:ext>
              </a:extLst>
            </p:cNvPr>
            <p:cNvGrpSpPr/>
            <p:nvPr/>
          </p:nvGrpSpPr>
          <p:grpSpPr>
            <a:xfrm>
              <a:off x="83259" y="316871"/>
              <a:ext cx="2130004" cy="1872000"/>
              <a:chOff x="179512" y="1685203"/>
              <a:chExt cx="2130004" cy="1872000"/>
            </a:xfrm>
          </p:grpSpPr>
          <p:sp>
            <p:nvSpPr>
              <p:cNvPr id="881" name="Rectangle 880">
                <a:extLst>
                  <a:ext uri="{FF2B5EF4-FFF2-40B4-BE49-F238E27FC236}">
                    <a16:creationId xmlns:a16="http://schemas.microsoft.com/office/drawing/2014/main" id="{A93FB618-BF39-523C-AD5B-2F2C5F3E4209}"/>
                  </a:ext>
                </a:extLst>
              </p:cNvPr>
              <p:cNvSpPr/>
              <p:nvPr/>
            </p:nvSpPr>
            <p:spPr bwMode="auto">
              <a:xfrm>
                <a:off x="179512" y="1685203"/>
                <a:ext cx="1872000" cy="1872000"/>
              </a:xfrm>
              <a:prstGeom prst="rect">
                <a:avLst/>
              </a:prstGeom>
              <a:solidFill>
                <a:srgbClr val="0066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882" name="TextBox 881">
                <a:extLst>
                  <a:ext uri="{FF2B5EF4-FFF2-40B4-BE49-F238E27FC236}">
                    <a16:creationId xmlns:a16="http://schemas.microsoft.com/office/drawing/2014/main" id="{DFD48A47-40B7-B86E-E389-E92100353197}"/>
                  </a:ext>
                </a:extLst>
              </p:cNvPr>
              <p:cNvSpPr txBox="1"/>
              <p:nvPr/>
            </p:nvSpPr>
            <p:spPr>
              <a:xfrm>
                <a:off x="385184" y="1846565"/>
                <a:ext cx="1460656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Striving for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Achievement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Status</a:t>
                </a:r>
              </a:p>
            </p:txBody>
          </p:sp>
          <p:sp>
            <p:nvSpPr>
              <p:cNvPr id="883" name="TextBox 882">
                <a:extLst>
                  <a:ext uri="{FF2B5EF4-FFF2-40B4-BE49-F238E27FC236}">
                    <a16:creationId xmlns:a16="http://schemas.microsoft.com/office/drawing/2014/main" id="{44D34DDB-EA5E-CD19-9629-300617F9E191}"/>
                  </a:ext>
                </a:extLst>
              </p:cNvPr>
              <p:cNvSpPr txBox="1"/>
              <p:nvPr/>
            </p:nvSpPr>
            <p:spPr>
              <a:xfrm>
                <a:off x="251520" y="2598003"/>
                <a:ext cx="1653338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93663" marR="0" lvl="0" indent="-93663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Being the winner</a:t>
                </a:r>
              </a:p>
              <a:p>
                <a:pPr marL="93663" marR="0" lvl="0" indent="-93663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Better than others</a:t>
                </a:r>
              </a:p>
              <a:p>
                <a:pPr marL="93663" marR="0" lvl="0" indent="-93663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Admired by others</a:t>
                </a:r>
              </a:p>
              <a:p>
                <a:pPr marL="93663" marR="0" lvl="0" indent="-93663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Being memorialized</a:t>
                </a:r>
              </a:p>
            </p:txBody>
          </p:sp>
          <p:sp>
            <p:nvSpPr>
              <p:cNvPr id="884" name="Arrow: Left 883">
                <a:extLst>
                  <a:ext uri="{FF2B5EF4-FFF2-40B4-BE49-F238E27FC236}">
                    <a16:creationId xmlns:a16="http://schemas.microsoft.com/office/drawing/2014/main" id="{ECA50B4A-658D-4DC4-EB9D-91CD4681D3CA}"/>
                  </a:ext>
                </a:extLst>
              </p:cNvPr>
              <p:cNvSpPr/>
              <p:nvPr/>
            </p:nvSpPr>
            <p:spPr bwMode="auto">
              <a:xfrm>
                <a:off x="1877468" y="2104375"/>
                <a:ext cx="432048" cy="895454"/>
              </a:xfrm>
              <a:prstGeom prst="leftArrow">
                <a:avLst/>
              </a:prstGeom>
              <a:solidFill>
                <a:srgbClr val="00257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885" name="Group 884">
              <a:extLst>
                <a:ext uri="{FF2B5EF4-FFF2-40B4-BE49-F238E27FC236}">
                  <a16:creationId xmlns:a16="http://schemas.microsoft.com/office/drawing/2014/main" id="{69A916E1-285A-E7A2-6AA2-5C3449B87B57}"/>
                </a:ext>
              </a:extLst>
            </p:cNvPr>
            <p:cNvGrpSpPr/>
            <p:nvPr/>
          </p:nvGrpSpPr>
          <p:grpSpPr>
            <a:xfrm>
              <a:off x="83259" y="2670687"/>
              <a:ext cx="2130004" cy="1872000"/>
              <a:chOff x="179512" y="1685203"/>
              <a:chExt cx="2130004" cy="1872000"/>
            </a:xfrm>
          </p:grpSpPr>
          <p:sp>
            <p:nvSpPr>
              <p:cNvPr id="886" name="Rectangle 885">
                <a:extLst>
                  <a:ext uri="{FF2B5EF4-FFF2-40B4-BE49-F238E27FC236}">
                    <a16:creationId xmlns:a16="http://schemas.microsoft.com/office/drawing/2014/main" id="{FAD97EEE-7FCC-DEB7-7D8A-A613DD4B6F6C}"/>
                  </a:ext>
                </a:extLst>
              </p:cNvPr>
              <p:cNvSpPr/>
              <p:nvPr/>
            </p:nvSpPr>
            <p:spPr bwMode="auto">
              <a:xfrm>
                <a:off x="179512" y="1685203"/>
                <a:ext cx="1872000" cy="1872000"/>
              </a:xfrm>
              <a:prstGeom prst="rect">
                <a:avLst/>
              </a:prstGeom>
              <a:solidFill>
                <a:srgbClr val="0066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887" name="TextBox 886">
                <a:extLst>
                  <a:ext uri="{FF2B5EF4-FFF2-40B4-BE49-F238E27FC236}">
                    <a16:creationId xmlns:a16="http://schemas.microsoft.com/office/drawing/2014/main" id="{35E00B3C-A05F-70BA-A821-2A1D5A2B9FA8}"/>
                  </a:ext>
                </a:extLst>
              </p:cNvPr>
              <p:cNvSpPr txBox="1"/>
              <p:nvPr/>
            </p:nvSpPr>
            <p:spPr>
              <a:xfrm>
                <a:off x="590369" y="1846565"/>
                <a:ext cx="1050288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Striving for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Power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Status</a:t>
                </a:r>
              </a:p>
            </p:txBody>
          </p:sp>
          <p:sp>
            <p:nvSpPr>
              <p:cNvPr id="888" name="TextBox 887">
                <a:extLst>
                  <a:ext uri="{FF2B5EF4-FFF2-40B4-BE49-F238E27FC236}">
                    <a16:creationId xmlns:a16="http://schemas.microsoft.com/office/drawing/2014/main" id="{BED77BE2-683F-B4D6-ADEF-4AFCC1E0E67A}"/>
                  </a:ext>
                </a:extLst>
              </p:cNvPr>
              <p:cNvSpPr txBox="1"/>
              <p:nvPr/>
            </p:nvSpPr>
            <p:spPr>
              <a:xfrm>
                <a:off x="251520" y="2620451"/>
                <a:ext cx="1762342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93663" marR="0" lvl="0" indent="-93663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Being the mightier</a:t>
                </a:r>
              </a:p>
              <a:p>
                <a:pPr marL="93663" marR="0" lvl="0" indent="-93663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Stronger than others</a:t>
                </a:r>
              </a:p>
              <a:p>
                <a:pPr marL="93663" marR="0" lvl="0" indent="-93663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Compliance by others</a:t>
                </a:r>
              </a:p>
              <a:p>
                <a:pPr marL="93663" marR="0" lvl="0" indent="-93663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Being reckoned with</a:t>
                </a:r>
              </a:p>
            </p:txBody>
          </p:sp>
          <p:sp>
            <p:nvSpPr>
              <p:cNvPr id="889" name="Arrow: Left 888">
                <a:extLst>
                  <a:ext uri="{FF2B5EF4-FFF2-40B4-BE49-F238E27FC236}">
                    <a16:creationId xmlns:a16="http://schemas.microsoft.com/office/drawing/2014/main" id="{0DF5392C-C955-A0E0-16DE-965A290E13FF}"/>
                  </a:ext>
                </a:extLst>
              </p:cNvPr>
              <p:cNvSpPr/>
              <p:nvPr/>
            </p:nvSpPr>
            <p:spPr bwMode="auto">
              <a:xfrm>
                <a:off x="1877468" y="2104375"/>
                <a:ext cx="432048" cy="895454"/>
              </a:xfrm>
              <a:prstGeom prst="leftArrow">
                <a:avLst/>
              </a:prstGeom>
              <a:solidFill>
                <a:srgbClr val="00257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890" name="Group 889">
              <a:extLst>
                <a:ext uri="{FF2B5EF4-FFF2-40B4-BE49-F238E27FC236}">
                  <a16:creationId xmlns:a16="http://schemas.microsoft.com/office/drawing/2014/main" id="{F051E39E-EF9C-46BE-DBBC-1299A8020F20}"/>
                </a:ext>
              </a:extLst>
            </p:cNvPr>
            <p:cNvGrpSpPr/>
            <p:nvPr/>
          </p:nvGrpSpPr>
          <p:grpSpPr>
            <a:xfrm>
              <a:off x="6740169" y="350542"/>
              <a:ext cx="2151414" cy="1872000"/>
              <a:chOff x="6804248" y="1702653"/>
              <a:chExt cx="2151414" cy="1872000"/>
            </a:xfrm>
          </p:grpSpPr>
          <p:sp>
            <p:nvSpPr>
              <p:cNvPr id="891" name="Rectangle 890">
                <a:extLst>
                  <a:ext uri="{FF2B5EF4-FFF2-40B4-BE49-F238E27FC236}">
                    <a16:creationId xmlns:a16="http://schemas.microsoft.com/office/drawing/2014/main" id="{4D471442-CCB7-B13D-6870-05B64DCE9B95}"/>
                  </a:ext>
                </a:extLst>
              </p:cNvPr>
              <p:cNvSpPr/>
              <p:nvPr/>
            </p:nvSpPr>
            <p:spPr bwMode="auto">
              <a:xfrm>
                <a:off x="7083662" y="1702653"/>
                <a:ext cx="1872000" cy="1872000"/>
              </a:xfrm>
              <a:prstGeom prst="rect">
                <a:avLst/>
              </a:prstGeom>
              <a:solidFill>
                <a:srgbClr val="0066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892" name="TextBox 891">
                <a:extLst>
                  <a:ext uri="{FF2B5EF4-FFF2-40B4-BE49-F238E27FC236}">
                    <a16:creationId xmlns:a16="http://schemas.microsoft.com/office/drawing/2014/main" id="{2A8C0FA0-FA04-40E9-9A98-DDBB2E8A2FA0}"/>
                  </a:ext>
                </a:extLst>
              </p:cNvPr>
              <p:cNvSpPr txBox="1"/>
              <p:nvPr/>
            </p:nvSpPr>
            <p:spPr>
              <a:xfrm>
                <a:off x="7472876" y="1828603"/>
                <a:ext cx="109356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Striving for 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Virtue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Status</a:t>
                </a:r>
              </a:p>
            </p:txBody>
          </p:sp>
          <p:sp>
            <p:nvSpPr>
              <p:cNvPr id="893" name="TextBox 892">
                <a:extLst>
                  <a:ext uri="{FF2B5EF4-FFF2-40B4-BE49-F238E27FC236}">
                    <a16:creationId xmlns:a16="http://schemas.microsoft.com/office/drawing/2014/main" id="{9A0FD5ED-485C-7623-D8CF-A217A27BFA78}"/>
                  </a:ext>
                </a:extLst>
              </p:cNvPr>
              <p:cNvSpPr txBox="1"/>
              <p:nvPr/>
            </p:nvSpPr>
            <p:spPr>
              <a:xfrm>
                <a:off x="7126805" y="2581782"/>
                <a:ext cx="1786386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93663" marR="0" lvl="0" indent="-93663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Being morally better</a:t>
                </a:r>
              </a:p>
              <a:p>
                <a:pPr marL="93663" marR="0" lvl="0" indent="-93663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Being more honorable</a:t>
                </a:r>
              </a:p>
              <a:p>
                <a:pPr marL="93663" marR="0" lvl="0" indent="-93663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Respected by others</a:t>
                </a:r>
              </a:p>
              <a:p>
                <a:pPr marL="93663" marR="0" lvl="0" indent="-93663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Being </a:t>
                </a:r>
                <a:r>
                  <a:rPr lang="en-US" sz="1200" ker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idolized</a:t>
                </a: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94" name="Arrow: Left 893">
                <a:extLst>
                  <a:ext uri="{FF2B5EF4-FFF2-40B4-BE49-F238E27FC236}">
                    <a16:creationId xmlns:a16="http://schemas.microsoft.com/office/drawing/2014/main" id="{46A6464F-7262-45A4-DEE9-CF170A679F70}"/>
                  </a:ext>
                </a:extLst>
              </p:cNvPr>
              <p:cNvSpPr/>
              <p:nvPr/>
            </p:nvSpPr>
            <p:spPr bwMode="auto">
              <a:xfrm flipH="1">
                <a:off x="6804248" y="2121825"/>
                <a:ext cx="432048" cy="895454"/>
              </a:xfrm>
              <a:prstGeom prst="leftArrow">
                <a:avLst/>
              </a:prstGeom>
              <a:solidFill>
                <a:srgbClr val="00257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895" name="Group 894">
              <a:extLst>
                <a:ext uri="{FF2B5EF4-FFF2-40B4-BE49-F238E27FC236}">
                  <a16:creationId xmlns:a16="http://schemas.microsoft.com/office/drawing/2014/main" id="{32646374-034F-9ECC-2EEC-1C835CC5252A}"/>
                </a:ext>
              </a:extLst>
            </p:cNvPr>
            <p:cNvGrpSpPr/>
            <p:nvPr/>
          </p:nvGrpSpPr>
          <p:grpSpPr>
            <a:xfrm>
              <a:off x="6740169" y="2686908"/>
              <a:ext cx="2159137" cy="1872000"/>
              <a:chOff x="6804248" y="1702653"/>
              <a:chExt cx="2159137" cy="1872000"/>
            </a:xfrm>
          </p:grpSpPr>
          <p:sp>
            <p:nvSpPr>
              <p:cNvPr id="896" name="Rectangle 895">
                <a:extLst>
                  <a:ext uri="{FF2B5EF4-FFF2-40B4-BE49-F238E27FC236}">
                    <a16:creationId xmlns:a16="http://schemas.microsoft.com/office/drawing/2014/main" id="{3E6D614F-8529-97F7-CE9A-7D23C669B85F}"/>
                  </a:ext>
                </a:extLst>
              </p:cNvPr>
              <p:cNvSpPr/>
              <p:nvPr/>
            </p:nvSpPr>
            <p:spPr bwMode="auto">
              <a:xfrm>
                <a:off x="7083662" y="1702653"/>
                <a:ext cx="1872000" cy="1872000"/>
              </a:xfrm>
              <a:prstGeom prst="rect">
                <a:avLst/>
              </a:prstGeom>
              <a:solidFill>
                <a:srgbClr val="0066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897" name="TextBox 896">
                <a:extLst>
                  <a:ext uri="{FF2B5EF4-FFF2-40B4-BE49-F238E27FC236}">
                    <a16:creationId xmlns:a16="http://schemas.microsoft.com/office/drawing/2014/main" id="{4BB8E1A8-2205-FCE3-08C4-20120D9E97E3}"/>
                  </a:ext>
                </a:extLst>
              </p:cNvPr>
              <p:cNvSpPr txBox="1"/>
              <p:nvPr/>
            </p:nvSpPr>
            <p:spPr>
              <a:xfrm>
                <a:off x="7452838" y="1855619"/>
                <a:ext cx="1157543" cy="782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Striving for 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Affiliation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Status</a:t>
                </a:r>
              </a:p>
            </p:txBody>
          </p:sp>
          <p:sp>
            <p:nvSpPr>
              <p:cNvPr id="898" name="TextBox 897">
                <a:extLst>
                  <a:ext uri="{FF2B5EF4-FFF2-40B4-BE49-F238E27FC236}">
                    <a16:creationId xmlns:a16="http://schemas.microsoft.com/office/drawing/2014/main" id="{3A28BB75-CF75-19FB-0A05-0B6BF360E807}"/>
                  </a:ext>
                </a:extLst>
              </p:cNvPr>
              <p:cNvSpPr txBox="1"/>
              <p:nvPr/>
            </p:nvSpPr>
            <p:spPr>
              <a:xfrm>
                <a:off x="7132114" y="2621680"/>
                <a:ext cx="1831271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93663" marR="0" lvl="0" indent="-93663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Being in a better group</a:t>
                </a:r>
              </a:p>
              <a:p>
                <a:pPr marL="93663" marR="0" lvl="0" indent="-93663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Being inner-circle</a:t>
                </a:r>
              </a:p>
              <a:p>
                <a:pPr marL="93663" marR="0" lvl="0" indent="-93663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Deference by others</a:t>
                </a:r>
              </a:p>
              <a:p>
                <a:pPr marL="93663" marR="0" lvl="0" indent="-93663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Being privileged</a:t>
                </a:r>
              </a:p>
            </p:txBody>
          </p:sp>
          <p:sp>
            <p:nvSpPr>
              <p:cNvPr id="899" name="Arrow: Left 898">
                <a:extLst>
                  <a:ext uri="{FF2B5EF4-FFF2-40B4-BE49-F238E27FC236}">
                    <a16:creationId xmlns:a16="http://schemas.microsoft.com/office/drawing/2014/main" id="{CB090599-3D8B-9DE3-0718-D68F8D739C95}"/>
                  </a:ext>
                </a:extLst>
              </p:cNvPr>
              <p:cNvSpPr/>
              <p:nvPr/>
            </p:nvSpPr>
            <p:spPr bwMode="auto">
              <a:xfrm flipH="1">
                <a:off x="6804248" y="2121825"/>
                <a:ext cx="432048" cy="895454"/>
              </a:xfrm>
              <a:prstGeom prst="leftArrow">
                <a:avLst/>
              </a:prstGeom>
              <a:solidFill>
                <a:srgbClr val="00257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900" name="TextBox 899">
              <a:extLst>
                <a:ext uri="{FF2B5EF4-FFF2-40B4-BE49-F238E27FC236}">
                  <a16:creationId xmlns:a16="http://schemas.microsoft.com/office/drawing/2014/main" id="{79D6E184-E6EB-BDAF-2213-19AB7ED554CC}"/>
                </a:ext>
              </a:extLst>
            </p:cNvPr>
            <p:cNvSpPr txBox="1"/>
            <p:nvPr/>
          </p:nvSpPr>
          <p:spPr>
            <a:xfrm>
              <a:off x="3845620" y="3428820"/>
              <a:ext cx="125991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1000" i="1" dirty="0">
                  <a:solidFill>
                    <a:srgbClr val="FFFFFF"/>
                  </a:solidFill>
                  <a:latin typeface="Arial"/>
                </a:rPr>
                <a:t>© Ron Meyer 2023</a:t>
              </a:r>
              <a:endParaRPr lang="en-US" sz="1000" dirty="0">
                <a:solidFill>
                  <a:srgbClr val="FFFFFF"/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4227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4B88B3A-4C7A-4067-86A7-69EEEE636568}"/>
</file>

<file path=customXml/itemProps2.xml><?xml version="1.0" encoding="utf-8"?>
<ds:datastoreItem xmlns:ds="http://schemas.openxmlformats.org/officeDocument/2006/customXml" ds:itemID="{F89E3D62-1BD4-465C-9EC6-8DE972978DAF}"/>
</file>

<file path=customXml/itemProps3.xml><?xml version="1.0" encoding="utf-8"?>
<ds:datastoreItem xmlns:ds="http://schemas.openxmlformats.org/officeDocument/2006/customXml" ds:itemID="{5534A449-AFF2-40A6-BD89-2533E972982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775</TotalTime>
  <Words>114</Words>
  <Application>Microsoft Office PowerPoint</Application>
  <PresentationFormat>Custom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15</cp:revision>
  <dcterms:created xsi:type="dcterms:W3CDTF">2022-05-31T06:36:37Z</dcterms:created>
  <dcterms:modified xsi:type="dcterms:W3CDTF">2025-04-16T15:04:33Z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