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sldIdLst>
    <p:sldId id="256" r:id="rId5"/>
  </p:sldIdLst>
  <p:sldSz cx="9144000" cy="5486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D6ED"/>
    <a:srgbClr val="EBF0F9"/>
    <a:srgbClr val="648A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0DA029-9100-4308-A661-AC5345F8130D}" v="1" dt="2025-04-16T15:05:32.4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0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12396888-DF0D-431F-ACE7-EE3E1CC318BE}"/>
    <pc:docChg chg="custSel modSld">
      <pc:chgData name="Ron Meyer" userId="65e0fe92-5782-4809-b035-4f1ab31a5557" providerId="ADAL" clId="{12396888-DF0D-431F-ACE7-EE3E1CC318BE}" dt="2024-08-30T12:32:32.639" v="10" actId="14861"/>
      <pc:docMkLst>
        <pc:docMk/>
      </pc:docMkLst>
      <pc:sldChg chg="addSp delSp modSp mod">
        <pc:chgData name="Ron Meyer" userId="65e0fe92-5782-4809-b035-4f1ab31a5557" providerId="ADAL" clId="{12396888-DF0D-431F-ACE7-EE3E1CC318BE}" dt="2024-08-30T12:32:32.639" v="10" actId="14861"/>
        <pc:sldMkLst>
          <pc:docMk/>
          <pc:sldMk cId="2685669838" sldId="256"/>
        </pc:sldMkLst>
        <pc:spChg chg="del">
          <ac:chgData name="Ron Meyer" userId="65e0fe92-5782-4809-b035-4f1ab31a5557" providerId="ADAL" clId="{12396888-DF0D-431F-ACE7-EE3E1CC318BE}" dt="2024-06-15T10:18:35.336" v="0" actId="478"/>
          <ac:spMkLst>
            <pc:docMk/>
            <pc:sldMk cId="2685669838" sldId="256"/>
            <ac:spMk id="2" creationId="{16569DF9-5B24-916C-C6ED-05742EC39446}"/>
          </ac:spMkLst>
        </pc:spChg>
        <pc:spChg chg="add mod">
          <ac:chgData name="Ron Meyer" userId="65e0fe92-5782-4809-b035-4f1ab31a5557" providerId="ADAL" clId="{12396888-DF0D-431F-ACE7-EE3E1CC318BE}" dt="2024-08-30T12:31:22.193" v="6" actId="20577"/>
          <ac:spMkLst>
            <pc:docMk/>
            <pc:sldMk cId="2685669838" sldId="256"/>
            <ac:spMk id="2" creationId="{8FCDA779-870C-A7EF-7E2E-DB19E84B7404}"/>
          </ac:spMkLst>
        </pc:spChg>
        <pc:spChg chg="del">
          <ac:chgData name="Ron Meyer" userId="65e0fe92-5782-4809-b035-4f1ab31a5557" providerId="ADAL" clId="{12396888-DF0D-431F-ACE7-EE3E1CC318BE}" dt="2024-06-15T10:18:35.336" v="0" actId="478"/>
          <ac:spMkLst>
            <pc:docMk/>
            <pc:sldMk cId="2685669838" sldId="256"/>
            <ac:spMk id="3" creationId="{EFD3D925-9D91-D300-A118-3399999014ED}"/>
          </ac:spMkLst>
        </pc:spChg>
        <pc:spChg chg="del">
          <ac:chgData name="Ron Meyer" userId="65e0fe92-5782-4809-b035-4f1ab31a5557" providerId="ADAL" clId="{12396888-DF0D-431F-ACE7-EE3E1CC318BE}" dt="2024-06-15T10:18:35.336" v="0" actId="478"/>
          <ac:spMkLst>
            <pc:docMk/>
            <pc:sldMk cId="2685669838" sldId="256"/>
            <ac:spMk id="5" creationId="{55EEB9B8-70E6-9D31-AF6B-0F68C8178655}"/>
          </ac:spMkLst>
        </pc:spChg>
        <pc:spChg chg="del">
          <ac:chgData name="Ron Meyer" userId="65e0fe92-5782-4809-b035-4f1ab31a5557" providerId="ADAL" clId="{12396888-DF0D-431F-ACE7-EE3E1CC318BE}" dt="2024-06-15T10:18:35.336" v="0" actId="478"/>
          <ac:spMkLst>
            <pc:docMk/>
            <pc:sldMk cId="2685669838" sldId="256"/>
            <ac:spMk id="6" creationId="{F3CEC954-0DCD-3640-DD2E-4BC0671971F7}"/>
          </ac:spMkLst>
        </pc:spChg>
        <pc:spChg chg="del">
          <ac:chgData name="Ron Meyer" userId="65e0fe92-5782-4809-b035-4f1ab31a5557" providerId="ADAL" clId="{12396888-DF0D-431F-ACE7-EE3E1CC318BE}" dt="2024-06-15T10:18:35.336" v="0" actId="478"/>
          <ac:spMkLst>
            <pc:docMk/>
            <pc:sldMk cId="2685669838" sldId="256"/>
            <ac:spMk id="7" creationId="{F390E3B1-BFE8-B28D-E45E-2CC417E1A4E4}"/>
          </ac:spMkLst>
        </pc:spChg>
        <pc:spChg chg="del">
          <ac:chgData name="Ron Meyer" userId="65e0fe92-5782-4809-b035-4f1ab31a5557" providerId="ADAL" clId="{12396888-DF0D-431F-ACE7-EE3E1CC318BE}" dt="2024-06-15T10:18:35.336" v="0" actId="478"/>
          <ac:spMkLst>
            <pc:docMk/>
            <pc:sldMk cId="2685669838" sldId="256"/>
            <ac:spMk id="8" creationId="{041A8522-D6DA-173C-D552-D09B03AA213B}"/>
          </ac:spMkLst>
        </pc:spChg>
        <pc:spChg chg="del">
          <ac:chgData name="Ron Meyer" userId="65e0fe92-5782-4809-b035-4f1ab31a5557" providerId="ADAL" clId="{12396888-DF0D-431F-ACE7-EE3E1CC318BE}" dt="2024-06-15T10:18:35.336" v="0" actId="478"/>
          <ac:spMkLst>
            <pc:docMk/>
            <pc:sldMk cId="2685669838" sldId="256"/>
            <ac:spMk id="9" creationId="{6EF5B746-FDC4-88CF-50EE-4C3820739B6F}"/>
          </ac:spMkLst>
        </pc:spChg>
        <pc:spChg chg="del">
          <ac:chgData name="Ron Meyer" userId="65e0fe92-5782-4809-b035-4f1ab31a5557" providerId="ADAL" clId="{12396888-DF0D-431F-ACE7-EE3E1CC318BE}" dt="2024-06-15T10:18:35.336" v="0" actId="478"/>
          <ac:spMkLst>
            <pc:docMk/>
            <pc:sldMk cId="2685669838" sldId="256"/>
            <ac:spMk id="10" creationId="{6DC3E320-7098-91FC-48FB-3250F473C960}"/>
          </ac:spMkLst>
        </pc:spChg>
        <pc:spChg chg="del">
          <ac:chgData name="Ron Meyer" userId="65e0fe92-5782-4809-b035-4f1ab31a5557" providerId="ADAL" clId="{12396888-DF0D-431F-ACE7-EE3E1CC318BE}" dt="2024-06-15T10:18:35.336" v="0" actId="478"/>
          <ac:spMkLst>
            <pc:docMk/>
            <pc:sldMk cId="2685669838" sldId="256"/>
            <ac:spMk id="11" creationId="{F074F9A2-25F4-82B9-6063-9FE5B2632C47}"/>
          </ac:spMkLst>
        </pc:spChg>
        <pc:spChg chg="mod">
          <ac:chgData name="Ron Meyer" userId="65e0fe92-5782-4809-b035-4f1ab31a5557" providerId="ADAL" clId="{12396888-DF0D-431F-ACE7-EE3E1CC318BE}" dt="2024-08-30T12:32:32.639" v="10" actId="14861"/>
          <ac:spMkLst>
            <pc:docMk/>
            <pc:sldMk cId="2685669838" sldId="256"/>
            <ac:spMk id="39" creationId="{5A773FB1-3B37-48AD-8574-2ECB9DAFDFD9}"/>
          </ac:spMkLst>
        </pc:spChg>
        <pc:spChg chg="mod">
          <ac:chgData name="Ron Meyer" userId="65e0fe92-5782-4809-b035-4f1ab31a5557" providerId="ADAL" clId="{12396888-DF0D-431F-ACE7-EE3E1CC318BE}" dt="2024-08-30T12:32:18.570" v="8" actId="14861"/>
          <ac:spMkLst>
            <pc:docMk/>
            <pc:sldMk cId="2685669838" sldId="256"/>
            <ac:spMk id="43" creationId="{47A97E9A-D64F-4898-8F1A-39CC06733185}"/>
          </ac:spMkLst>
        </pc:spChg>
        <pc:grpChg chg="mod">
          <ac:chgData name="Ron Meyer" userId="65e0fe92-5782-4809-b035-4f1ab31a5557" providerId="ADAL" clId="{12396888-DF0D-431F-ACE7-EE3E1CC318BE}" dt="2024-08-30T12:32:25.987" v="9" actId="14861"/>
          <ac:grpSpMkLst>
            <pc:docMk/>
            <pc:sldMk cId="2685669838" sldId="256"/>
            <ac:grpSpMk id="38" creationId="{FC6B34FE-3561-484C-B2A3-75951247F262}"/>
          </ac:grpSpMkLst>
        </pc:grpChg>
      </pc:sldChg>
    </pc:docChg>
  </pc:docChgLst>
  <pc:docChgLst>
    <pc:chgData name="Ron Meyer" userId="65e0fe92-5782-4809-b035-4f1ab31a5557" providerId="ADAL" clId="{FE0DA029-9100-4308-A661-AC5345F8130D}"/>
    <pc:docChg chg="undo custSel modSld">
      <pc:chgData name="Ron Meyer" userId="65e0fe92-5782-4809-b035-4f1ab31a5557" providerId="ADAL" clId="{FE0DA029-9100-4308-A661-AC5345F8130D}" dt="2025-04-16T15:05:32.455" v="5" actId="164"/>
      <pc:docMkLst>
        <pc:docMk/>
      </pc:docMkLst>
      <pc:sldChg chg="addSp modSp mod modAnim">
        <pc:chgData name="Ron Meyer" userId="65e0fe92-5782-4809-b035-4f1ab31a5557" providerId="ADAL" clId="{FE0DA029-9100-4308-A661-AC5345F8130D}" dt="2025-04-16T15:05:32.455" v="5" actId="164"/>
        <pc:sldMkLst>
          <pc:docMk/>
          <pc:sldMk cId="2685669838" sldId="256"/>
        </pc:sldMkLst>
        <pc:spChg chg="mod">
          <ac:chgData name="Ron Meyer" userId="65e0fe92-5782-4809-b035-4f1ab31a5557" providerId="ADAL" clId="{FE0DA029-9100-4308-A661-AC5345F8130D}" dt="2025-04-16T15:05:32.455" v="5" actId="164"/>
          <ac:spMkLst>
            <pc:docMk/>
            <pc:sldMk cId="2685669838" sldId="256"/>
            <ac:spMk id="2" creationId="{8FCDA779-870C-A7EF-7E2E-DB19E84B7404}"/>
          </ac:spMkLst>
        </pc:spChg>
        <pc:spChg chg="mod">
          <ac:chgData name="Ron Meyer" userId="65e0fe92-5782-4809-b035-4f1ab31a5557" providerId="ADAL" clId="{FE0DA029-9100-4308-A661-AC5345F8130D}" dt="2025-04-16T15:05:12.497" v="3" actId="208"/>
          <ac:spMkLst>
            <pc:docMk/>
            <pc:sldMk cId="2685669838" sldId="256"/>
            <ac:spMk id="39" creationId="{5A773FB1-3B37-48AD-8574-2ECB9DAFDFD9}"/>
          </ac:spMkLst>
        </pc:spChg>
        <pc:spChg chg="mod">
          <ac:chgData name="Ron Meyer" userId="65e0fe92-5782-4809-b035-4f1ab31a5557" providerId="ADAL" clId="{FE0DA029-9100-4308-A661-AC5345F8130D}" dt="2025-04-16T15:05:08.802" v="2" actId="208"/>
          <ac:spMkLst>
            <pc:docMk/>
            <pc:sldMk cId="2685669838" sldId="256"/>
            <ac:spMk id="40" creationId="{B71959EF-A26A-4AAD-803F-00C101CF0D1F}"/>
          </ac:spMkLst>
        </pc:spChg>
        <pc:spChg chg="mod">
          <ac:chgData name="Ron Meyer" userId="65e0fe92-5782-4809-b035-4f1ab31a5557" providerId="ADAL" clId="{FE0DA029-9100-4308-A661-AC5345F8130D}" dt="2025-04-16T15:05:08.802" v="2" actId="208"/>
          <ac:spMkLst>
            <pc:docMk/>
            <pc:sldMk cId="2685669838" sldId="256"/>
            <ac:spMk id="41" creationId="{2FA8B1D4-A621-4E38-8A97-34EF926E5B42}"/>
          </ac:spMkLst>
        </pc:spChg>
        <pc:spChg chg="mod">
          <ac:chgData name="Ron Meyer" userId="65e0fe92-5782-4809-b035-4f1ab31a5557" providerId="ADAL" clId="{FE0DA029-9100-4308-A661-AC5345F8130D}" dt="2025-04-16T15:05:32.455" v="5" actId="164"/>
          <ac:spMkLst>
            <pc:docMk/>
            <pc:sldMk cId="2685669838" sldId="256"/>
            <ac:spMk id="43" creationId="{47A97E9A-D64F-4898-8F1A-39CC06733185}"/>
          </ac:spMkLst>
        </pc:spChg>
        <pc:spChg chg="mod">
          <ac:chgData name="Ron Meyer" userId="65e0fe92-5782-4809-b035-4f1ab31a5557" providerId="ADAL" clId="{FE0DA029-9100-4308-A661-AC5345F8130D}" dt="2025-04-16T15:05:32.455" v="5" actId="164"/>
          <ac:spMkLst>
            <pc:docMk/>
            <pc:sldMk cId="2685669838" sldId="256"/>
            <ac:spMk id="44" creationId="{C8429308-4F48-4FFC-B99B-4BEA4E2BFB49}"/>
          </ac:spMkLst>
        </pc:spChg>
        <pc:spChg chg="mod">
          <ac:chgData name="Ron Meyer" userId="65e0fe92-5782-4809-b035-4f1ab31a5557" providerId="ADAL" clId="{FE0DA029-9100-4308-A661-AC5345F8130D}" dt="2025-04-16T15:05:32.455" v="5" actId="164"/>
          <ac:spMkLst>
            <pc:docMk/>
            <pc:sldMk cId="2685669838" sldId="256"/>
            <ac:spMk id="45" creationId="{9612B2F1-34BB-4EF7-A4A9-7EC55C0BBA19}"/>
          </ac:spMkLst>
        </pc:spChg>
        <pc:spChg chg="mod">
          <ac:chgData name="Ron Meyer" userId="65e0fe92-5782-4809-b035-4f1ab31a5557" providerId="ADAL" clId="{FE0DA029-9100-4308-A661-AC5345F8130D}" dt="2025-04-16T15:05:32.455" v="5" actId="164"/>
          <ac:spMkLst>
            <pc:docMk/>
            <pc:sldMk cId="2685669838" sldId="256"/>
            <ac:spMk id="46" creationId="{39C9D90F-004E-4A53-B6F1-49F9CC597940}"/>
          </ac:spMkLst>
        </pc:spChg>
        <pc:spChg chg="mod">
          <ac:chgData name="Ron Meyer" userId="65e0fe92-5782-4809-b035-4f1ab31a5557" providerId="ADAL" clId="{FE0DA029-9100-4308-A661-AC5345F8130D}" dt="2025-04-16T15:05:32.455" v="5" actId="164"/>
          <ac:spMkLst>
            <pc:docMk/>
            <pc:sldMk cId="2685669838" sldId="256"/>
            <ac:spMk id="47" creationId="{0D253DF1-6353-43EC-A90A-0728D0EC9145}"/>
          </ac:spMkLst>
        </pc:spChg>
        <pc:spChg chg="mod">
          <ac:chgData name="Ron Meyer" userId="65e0fe92-5782-4809-b035-4f1ab31a5557" providerId="ADAL" clId="{FE0DA029-9100-4308-A661-AC5345F8130D}" dt="2025-04-16T15:05:32.455" v="5" actId="164"/>
          <ac:spMkLst>
            <pc:docMk/>
            <pc:sldMk cId="2685669838" sldId="256"/>
            <ac:spMk id="48" creationId="{8D02DCC0-0F51-46E5-A087-07FEB8264032}"/>
          </ac:spMkLst>
        </pc:spChg>
        <pc:spChg chg="mod">
          <ac:chgData name="Ron Meyer" userId="65e0fe92-5782-4809-b035-4f1ab31a5557" providerId="ADAL" clId="{FE0DA029-9100-4308-A661-AC5345F8130D}" dt="2025-04-16T15:05:32.455" v="5" actId="164"/>
          <ac:spMkLst>
            <pc:docMk/>
            <pc:sldMk cId="2685669838" sldId="256"/>
            <ac:spMk id="49" creationId="{62E41F86-F52B-4912-A439-D3A82591E8FF}"/>
          </ac:spMkLst>
        </pc:spChg>
        <pc:spChg chg="mod">
          <ac:chgData name="Ron Meyer" userId="65e0fe92-5782-4809-b035-4f1ab31a5557" providerId="ADAL" clId="{FE0DA029-9100-4308-A661-AC5345F8130D}" dt="2025-04-16T15:05:32.455" v="5" actId="164"/>
          <ac:spMkLst>
            <pc:docMk/>
            <pc:sldMk cId="2685669838" sldId="256"/>
            <ac:spMk id="50" creationId="{2CA651BC-D894-41D5-9465-C7FCBF497AAA}"/>
          </ac:spMkLst>
        </pc:spChg>
        <pc:spChg chg="mod">
          <ac:chgData name="Ron Meyer" userId="65e0fe92-5782-4809-b035-4f1ab31a5557" providerId="ADAL" clId="{FE0DA029-9100-4308-A661-AC5345F8130D}" dt="2025-04-16T15:05:32.455" v="5" actId="164"/>
          <ac:spMkLst>
            <pc:docMk/>
            <pc:sldMk cId="2685669838" sldId="256"/>
            <ac:spMk id="51" creationId="{2F04995B-6DA2-4444-BF52-137DBE27E507}"/>
          </ac:spMkLst>
        </pc:spChg>
        <pc:spChg chg="mod">
          <ac:chgData name="Ron Meyer" userId="65e0fe92-5782-4809-b035-4f1ab31a5557" providerId="ADAL" clId="{FE0DA029-9100-4308-A661-AC5345F8130D}" dt="2025-04-16T15:05:32.455" v="5" actId="164"/>
          <ac:spMkLst>
            <pc:docMk/>
            <pc:sldMk cId="2685669838" sldId="256"/>
            <ac:spMk id="52" creationId="{C04AD0DD-DC2E-44F3-8518-6407F8D2F66C}"/>
          </ac:spMkLst>
        </pc:spChg>
        <pc:spChg chg="mod">
          <ac:chgData name="Ron Meyer" userId="65e0fe92-5782-4809-b035-4f1ab31a5557" providerId="ADAL" clId="{FE0DA029-9100-4308-A661-AC5345F8130D}" dt="2025-04-16T15:05:32.455" v="5" actId="164"/>
          <ac:spMkLst>
            <pc:docMk/>
            <pc:sldMk cId="2685669838" sldId="256"/>
            <ac:spMk id="53" creationId="{C555445F-7B0D-4DD8-9FD8-E81B8B06125B}"/>
          </ac:spMkLst>
        </pc:spChg>
        <pc:spChg chg="mod">
          <ac:chgData name="Ron Meyer" userId="65e0fe92-5782-4809-b035-4f1ab31a5557" providerId="ADAL" clId="{FE0DA029-9100-4308-A661-AC5345F8130D}" dt="2025-04-16T15:05:32.455" v="5" actId="164"/>
          <ac:spMkLst>
            <pc:docMk/>
            <pc:sldMk cId="2685669838" sldId="256"/>
            <ac:spMk id="54" creationId="{D85CD6CD-4205-43E5-AA4A-757747E7D0EA}"/>
          </ac:spMkLst>
        </pc:spChg>
        <pc:grpChg chg="add mod">
          <ac:chgData name="Ron Meyer" userId="65e0fe92-5782-4809-b035-4f1ab31a5557" providerId="ADAL" clId="{FE0DA029-9100-4308-A661-AC5345F8130D}" dt="2025-04-16T15:05:32.455" v="5" actId="164"/>
          <ac:grpSpMkLst>
            <pc:docMk/>
            <pc:sldMk cId="2685669838" sldId="256"/>
            <ac:grpSpMk id="3" creationId="{C7BC38F4-DC01-DCAA-E501-BFE239955907}"/>
          </ac:grpSpMkLst>
        </pc:grpChg>
        <pc:grpChg chg="mod">
          <ac:chgData name="Ron Meyer" userId="65e0fe92-5782-4809-b035-4f1ab31a5557" providerId="ADAL" clId="{FE0DA029-9100-4308-A661-AC5345F8130D}" dt="2025-04-16T15:05:32.455" v="5" actId="164"/>
          <ac:grpSpMkLst>
            <pc:docMk/>
            <pc:sldMk cId="2685669838" sldId="256"/>
            <ac:grpSpMk id="38" creationId="{FC6B34FE-3561-484C-B2A3-75951247F262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97890"/>
            <a:ext cx="6858000" cy="191008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881630"/>
            <a:ext cx="6858000" cy="1324610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53741-7B8F-43C5-8611-807A2041B50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EF1E4-EB99-4D0B-824F-54DBB15B4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486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53741-7B8F-43C5-8611-807A2041B50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EF1E4-EB99-4D0B-824F-54DBB15B4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792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92100"/>
            <a:ext cx="1971675" cy="46494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92100"/>
            <a:ext cx="5800725" cy="46494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53741-7B8F-43C5-8611-807A2041B50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EF1E4-EB99-4D0B-824F-54DBB15B4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04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53741-7B8F-43C5-8611-807A2041B50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EF1E4-EB99-4D0B-824F-54DBB15B4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176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367791"/>
            <a:ext cx="7886700" cy="228219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671571"/>
            <a:ext cx="7886700" cy="120015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53741-7B8F-43C5-8611-807A2041B50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EF1E4-EB99-4D0B-824F-54DBB15B4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060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460500"/>
            <a:ext cx="3886200" cy="34810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460500"/>
            <a:ext cx="3886200" cy="34810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53741-7B8F-43C5-8611-807A2041B50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EF1E4-EB99-4D0B-824F-54DBB15B4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644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92101"/>
            <a:ext cx="7886700" cy="106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344930"/>
            <a:ext cx="3868340" cy="65913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04060"/>
            <a:ext cx="3868340" cy="29476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344930"/>
            <a:ext cx="3887391" cy="65913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04060"/>
            <a:ext cx="3887391" cy="29476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53741-7B8F-43C5-8611-807A2041B50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EF1E4-EB99-4D0B-824F-54DBB15B4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481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53741-7B8F-43C5-8611-807A2041B50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EF1E4-EB99-4D0B-824F-54DBB15B4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179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53741-7B8F-43C5-8611-807A2041B50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EF1E4-EB99-4D0B-824F-54DBB15B4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446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760"/>
            <a:ext cx="2949178" cy="128016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89940"/>
            <a:ext cx="4629150" cy="38989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645920"/>
            <a:ext cx="2949178" cy="304927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53741-7B8F-43C5-8611-807A2041B50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EF1E4-EB99-4D0B-824F-54DBB15B4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89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760"/>
            <a:ext cx="2949178" cy="128016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89940"/>
            <a:ext cx="4629150" cy="3898900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645920"/>
            <a:ext cx="2949178" cy="304927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53741-7B8F-43C5-8611-807A2041B50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EF1E4-EB99-4D0B-824F-54DBB15B4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987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92101"/>
            <a:ext cx="7886700" cy="1060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460500"/>
            <a:ext cx="7886700" cy="34810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085080"/>
            <a:ext cx="2057400" cy="2921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53741-7B8F-43C5-8611-807A2041B50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085080"/>
            <a:ext cx="3086100" cy="2921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085080"/>
            <a:ext cx="2057400" cy="2921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EF1E4-EB99-4D0B-824F-54DBB15B4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051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C7BC38F4-DC01-DCAA-E501-BFE239955907}"/>
              </a:ext>
            </a:extLst>
          </p:cNvPr>
          <p:cNvGrpSpPr/>
          <p:nvPr/>
        </p:nvGrpSpPr>
        <p:grpSpPr>
          <a:xfrm>
            <a:off x="281171" y="195160"/>
            <a:ext cx="8569325" cy="5126270"/>
            <a:chOff x="281171" y="195160"/>
            <a:chExt cx="8569325" cy="5126270"/>
          </a:xfrm>
        </p:grpSpPr>
        <p:grpSp>
          <p:nvGrpSpPr>
            <p:cNvPr id="38" name="Group 18">
              <a:extLst>
                <a:ext uri="{FF2B5EF4-FFF2-40B4-BE49-F238E27FC236}">
                  <a16:creationId xmlns:a16="http://schemas.microsoft.com/office/drawing/2014/main" id="{FC6B34FE-3561-484C-B2A3-75951247F26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1171" y="195160"/>
              <a:ext cx="8569325" cy="2520950"/>
              <a:chOff x="311150" y="1484313"/>
              <a:chExt cx="8569325" cy="2520950"/>
            </a:xfrm>
            <a:solidFill>
              <a:srgbClr val="C9D6ED"/>
            </a:solidFill>
            <a:effectLst/>
          </p:grpSpPr>
          <p:sp>
            <p:nvSpPr>
              <p:cNvPr id="39" name="Right Arrow 13">
                <a:extLst>
                  <a:ext uri="{FF2B5EF4-FFF2-40B4-BE49-F238E27FC236}">
                    <a16:creationId xmlns:a16="http://schemas.microsoft.com/office/drawing/2014/main" id="{5A773FB1-3B37-48AD-8574-2ECB9DAFDFD9}"/>
                  </a:ext>
                </a:extLst>
              </p:cNvPr>
              <p:cNvSpPr/>
              <p:nvPr/>
            </p:nvSpPr>
            <p:spPr bwMode="auto">
              <a:xfrm>
                <a:off x="311150" y="1484313"/>
                <a:ext cx="8569325" cy="2520950"/>
              </a:xfrm>
              <a:prstGeom prst="rightArrow">
                <a:avLst>
                  <a:gd name="adj1" fmla="val 80571"/>
                  <a:gd name="adj2" fmla="val 25415"/>
                </a:avLst>
              </a:prstGeom>
              <a:grpFill/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90000" tIns="46800" rIns="90000" bIns="4680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40" name="TextBox 14">
                <a:extLst>
                  <a:ext uri="{FF2B5EF4-FFF2-40B4-BE49-F238E27FC236}">
                    <a16:creationId xmlns:a16="http://schemas.microsoft.com/office/drawing/2014/main" id="{B71959EF-A26A-4AAD-803F-00C101CF0D1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73975" y="2452688"/>
                <a:ext cx="827088" cy="52322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Build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Trust</a:t>
                </a:r>
              </a:p>
            </p:txBody>
          </p:sp>
          <p:sp>
            <p:nvSpPr>
              <p:cNvPr id="41" name="TextBox 19">
                <a:extLst>
                  <a:ext uri="{FF2B5EF4-FFF2-40B4-BE49-F238E27FC236}">
                    <a16:creationId xmlns:a16="http://schemas.microsoft.com/office/drawing/2014/main" id="{2FA8B1D4-A621-4E38-8A97-34EF926E5B4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0525" y="2309971"/>
                <a:ext cx="1085850" cy="738664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High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Road to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Influence</a:t>
                </a:r>
              </a:p>
            </p:txBody>
          </p:sp>
        </p:grpSp>
        <p:sp>
          <p:nvSpPr>
            <p:cNvPr id="43" name="Right Arrow 30">
              <a:extLst>
                <a:ext uri="{FF2B5EF4-FFF2-40B4-BE49-F238E27FC236}">
                  <a16:creationId xmlns:a16="http://schemas.microsoft.com/office/drawing/2014/main" id="{47A97E9A-D64F-4898-8F1A-39CC06733185}"/>
                </a:ext>
              </a:extLst>
            </p:cNvPr>
            <p:cNvSpPr/>
            <p:nvPr/>
          </p:nvSpPr>
          <p:spPr bwMode="auto">
            <a:xfrm>
              <a:off x="281171" y="2802067"/>
              <a:ext cx="8569325" cy="2519363"/>
            </a:xfrm>
            <a:prstGeom prst="rightArrow">
              <a:avLst>
                <a:gd name="adj1" fmla="val 80571"/>
                <a:gd name="adj2" fmla="val 25415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44" name="TextBox 31">
              <a:extLst>
                <a:ext uri="{FF2B5EF4-FFF2-40B4-BE49-F238E27FC236}">
                  <a16:creationId xmlns:a16="http://schemas.microsoft.com/office/drawing/2014/main" id="{C8429308-4F48-4FFC-B99B-4BEA4E2BFB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24909" y="3768855"/>
              <a:ext cx="146526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Trigger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Compliance</a:t>
              </a:r>
            </a:p>
          </p:txBody>
        </p:sp>
        <p:sp>
          <p:nvSpPr>
            <p:cNvPr id="45" name="TextBox 32">
              <a:extLst>
                <a:ext uri="{FF2B5EF4-FFF2-40B4-BE49-F238E27FC236}">
                  <a16:creationId xmlns:a16="http://schemas.microsoft.com/office/drawing/2014/main" id="{9612B2F1-34BB-4EF7-A4A9-7EC55C0BBA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359" y="3626485"/>
              <a:ext cx="1084262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Low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Road to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Influence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39C9D90F-004E-4A53-B6F1-49F9CC597940}"/>
                </a:ext>
              </a:extLst>
            </p:cNvPr>
            <p:cNvSpPr/>
            <p:nvPr/>
          </p:nvSpPr>
          <p:spPr bwMode="auto">
            <a:xfrm>
              <a:off x="5634221" y="660298"/>
              <a:ext cx="1727200" cy="1590675"/>
            </a:xfrm>
            <a:prstGeom prst="rect">
              <a:avLst/>
            </a:prstGeom>
            <a:solidFill>
              <a:srgbClr val="EBF0F9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Fair Outcomes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sz="1400" b="1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sz="1400" b="1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sz="1400" b="1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0D253DF1-6353-43EC-A90A-0728D0EC9145}"/>
                </a:ext>
              </a:extLst>
            </p:cNvPr>
            <p:cNvSpPr/>
            <p:nvPr/>
          </p:nvSpPr>
          <p:spPr bwMode="auto">
            <a:xfrm>
              <a:off x="5634221" y="3265617"/>
              <a:ext cx="1727200" cy="1592263"/>
            </a:xfrm>
            <a:prstGeom prst="rect">
              <a:avLst/>
            </a:prstGeom>
            <a:solidFill>
              <a:srgbClr val="EBF0F9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400" b="1" kern="0" dirty="0">
                  <a:solidFill>
                    <a:srgbClr val="002570"/>
                  </a:solidFill>
                  <a:latin typeface="Arial" charset="0"/>
                  <a:cs typeface="Arial" charset="0"/>
                </a:rPr>
                <a:t>f</a:t>
              </a: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ear of…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endParaRPr lang="en-US" sz="1400" b="1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endParaRPr lang="en-US" sz="1400" b="1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62E41F86-F52B-4912-A439-D3A82591E8FF}"/>
                </a:ext>
              </a:extLst>
            </p:cNvPr>
            <p:cNvSpPr/>
            <p:nvPr/>
          </p:nvSpPr>
          <p:spPr bwMode="auto">
            <a:xfrm>
              <a:off x="1601971" y="660298"/>
              <a:ext cx="1727200" cy="1590675"/>
            </a:xfrm>
            <a:prstGeom prst="rect">
              <a:avLst/>
            </a:prstGeom>
            <a:solidFill>
              <a:srgbClr val="EBF0F9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Fair Attitude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sz="1400" b="1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sz="1400" b="1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sz="1400" b="1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2CA651BC-D894-41D5-9465-C7FCBF497AAA}"/>
                </a:ext>
              </a:extLst>
            </p:cNvPr>
            <p:cNvSpPr/>
            <p:nvPr/>
          </p:nvSpPr>
          <p:spPr bwMode="auto">
            <a:xfrm>
              <a:off x="1601971" y="3265617"/>
              <a:ext cx="1727200" cy="1592263"/>
            </a:xfrm>
            <a:prstGeom prst="rect">
              <a:avLst/>
            </a:prstGeom>
            <a:solidFill>
              <a:srgbClr val="EBF0F9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400" b="1" kern="0" dirty="0">
                  <a:solidFill>
                    <a:srgbClr val="002570"/>
                  </a:solidFill>
                  <a:latin typeface="Arial" charset="0"/>
                  <a:cs typeface="Arial" charset="0"/>
                </a:rPr>
                <a:t>f</a:t>
              </a: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ear of…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endParaRPr lang="en-US" sz="1400" b="1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endParaRPr lang="en-US" sz="1400" b="1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2F04995B-6DA2-4444-BF52-137DBE27E507}"/>
                </a:ext>
              </a:extLst>
            </p:cNvPr>
            <p:cNvSpPr/>
            <p:nvPr/>
          </p:nvSpPr>
          <p:spPr bwMode="auto">
            <a:xfrm>
              <a:off x="3618096" y="660298"/>
              <a:ext cx="1727200" cy="1590675"/>
            </a:xfrm>
            <a:prstGeom prst="rect">
              <a:avLst/>
            </a:prstGeom>
            <a:solidFill>
              <a:srgbClr val="EBF0F9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Fair Process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sz="1400" b="1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sz="1400" b="1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sz="1400" b="1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C04AD0DD-DC2E-44F3-8518-6407F8D2F66C}"/>
                </a:ext>
              </a:extLst>
            </p:cNvPr>
            <p:cNvSpPr/>
            <p:nvPr/>
          </p:nvSpPr>
          <p:spPr bwMode="auto">
            <a:xfrm>
              <a:off x="3618096" y="3265617"/>
              <a:ext cx="1727200" cy="1592263"/>
            </a:xfrm>
            <a:prstGeom prst="rect">
              <a:avLst/>
            </a:prstGeom>
            <a:solidFill>
              <a:srgbClr val="EBF0F9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400" b="1" kern="0" dirty="0">
                  <a:solidFill>
                    <a:srgbClr val="002570"/>
                  </a:solidFill>
                  <a:latin typeface="Arial" charset="0"/>
                  <a:cs typeface="Arial" charset="0"/>
                </a:rPr>
                <a:t>f</a:t>
              </a: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ear of…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endParaRPr lang="en-US" sz="1400" b="1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1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endParaRPr lang="en-US" sz="1400" b="1" i="1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1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53" name="Down Arrow 23">
              <a:extLst>
                <a:ext uri="{FF2B5EF4-FFF2-40B4-BE49-F238E27FC236}">
                  <a16:creationId xmlns:a16="http://schemas.microsoft.com/office/drawing/2014/main" id="{C555445F-7B0D-4DD8-9FD8-E81B8B06125B}"/>
                </a:ext>
              </a:extLst>
            </p:cNvPr>
            <p:cNvSpPr/>
            <p:nvPr/>
          </p:nvSpPr>
          <p:spPr bwMode="auto">
            <a:xfrm>
              <a:off x="5875521" y="2154837"/>
              <a:ext cx="1258888" cy="1217950"/>
            </a:xfrm>
            <a:prstGeom prst="downArrow">
              <a:avLst>
                <a:gd name="adj1" fmla="val 70842"/>
                <a:gd name="adj2" fmla="val 40657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54" name="Down Arrow 24">
              <a:extLst>
                <a:ext uri="{FF2B5EF4-FFF2-40B4-BE49-F238E27FC236}">
                  <a16:creationId xmlns:a16="http://schemas.microsoft.com/office/drawing/2014/main" id="{D85CD6CD-4205-43E5-AA4A-757747E7D0EA}"/>
                </a:ext>
              </a:extLst>
            </p:cNvPr>
            <p:cNvSpPr/>
            <p:nvPr/>
          </p:nvSpPr>
          <p:spPr bwMode="auto">
            <a:xfrm>
              <a:off x="3859396" y="2154837"/>
              <a:ext cx="1258888" cy="1217950"/>
            </a:xfrm>
            <a:prstGeom prst="downArrow">
              <a:avLst>
                <a:gd name="adj1" fmla="val 70842"/>
                <a:gd name="adj2" fmla="val 40657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48" name="Down Arrow 36">
              <a:extLst>
                <a:ext uri="{FF2B5EF4-FFF2-40B4-BE49-F238E27FC236}">
                  <a16:creationId xmlns:a16="http://schemas.microsoft.com/office/drawing/2014/main" id="{8D02DCC0-0F51-46E5-A087-07FEB8264032}"/>
                </a:ext>
              </a:extLst>
            </p:cNvPr>
            <p:cNvSpPr/>
            <p:nvPr/>
          </p:nvSpPr>
          <p:spPr bwMode="auto">
            <a:xfrm>
              <a:off x="1843271" y="2169125"/>
              <a:ext cx="1258888" cy="1217949"/>
            </a:xfrm>
            <a:prstGeom prst="downArrow">
              <a:avLst>
                <a:gd name="adj1" fmla="val 70842"/>
                <a:gd name="adj2" fmla="val 40657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" name="TextBox 54">
              <a:extLst>
                <a:ext uri="{FF2B5EF4-FFF2-40B4-BE49-F238E27FC236}">
                  <a16:creationId xmlns:a16="http://schemas.microsoft.com/office/drawing/2014/main" id="{8FCDA779-870C-A7EF-7E2E-DB19E84B7404}"/>
                </a:ext>
              </a:extLst>
            </p:cNvPr>
            <p:cNvSpPr txBox="1"/>
            <p:nvPr/>
          </p:nvSpPr>
          <p:spPr>
            <a:xfrm>
              <a:off x="424745" y="4857880"/>
              <a:ext cx="1043877" cy="230832"/>
            </a:xfrm>
            <a:prstGeom prst="rect">
              <a:avLst/>
            </a:prstGeom>
            <a:noFill/>
          </p:spPr>
          <p:txBody>
            <a:bodyPr spcFirstLastPara="1" wrap="none" numCol="1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900" i="1" dirty="0">
                  <a:solidFill>
                    <a:schemeClr val="accent1">
                      <a:lumMod val="50000"/>
                    </a:schemeClr>
                  </a:solidFill>
                </a:rPr>
                <a:t>©Ron Meyer 2020</a:t>
              </a:r>
              <a:endParaRPr lang="en-US" sz="9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85669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8D6847F-20D5-425B-A34B-48D0CFA443E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12CCA91-4E01-450A-B448-9381E2E13BFC}"/>
</file>

<file path=customXml/itemProps3.xml><?xml version="1.0" encoding="utf-8"?>
<ds:datastoreItem xmlns:ds="http://schemas.openxmlformats.org/officeDocument/2006/customXml" ds:itemID="{5A77FD63-6115-4AF1-9CC6-E8D430DFF79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3258</TotalTime>
  <Words>31</Words>
  <Application>Microsoft Office PowerPoint</Application>
  <PresentationFormat>Custom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3</cp:revision>
  <dcterms:created xsi:type="dcterms:W3CDTF">2020-01-04T14:43:58Z</dcterms:created>
  <dcterms:modified xsi:type="dcterms:W3CDTF">2025-04-16T15:05:38Z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