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sldIdLst>
    <p:sldId id="256" r:id="rId5"/>
  </p:sldIdLst>
  <p:sldSz cx="9144000" cy="5486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662CC1-87D7-42E7-A2B6-B050AF4A29CD}" v="1" dt="2025-04-16T15:05:55.3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0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46655DED-3C02-4ABA-AF65-EDD5A83C34F6}"/>
    <pc:docChg chg="modSld">
      <pc:chgData name="Ron Meyer" userId="65e0fe92-5782-4809-b035-4f1ab31a5557" providerId="ADAL" clId="{46655DED-3C02-4ABA-AF65-EDD5A83C34F6}" dt="2020-02-18T12:07:22.054" v="3" actId="20577"/>
      <pc:docMkLst>
        <pc:docMk/>
      </pc:docMkLst>
      <pc:sldChg chg="modSp">
        <pc:chgData name="Ron Meyer" userId="65e0fe92-5782-4809-b035-4f1ab31a5557" providerId="ADAL" clId="{46655DED-3C02-4ABA-AF65-EDD5A83C34F6}" dt="2020-02-18T12:07:22.054" v="3" actId="20577"/>
        <pc:sldMkLst>
          <pc:docMk/>
          <pc:sldMk cId="2685669838" sldId="256"/>
        </pc:sldMkLst>
        <pc:spChg chg="mod">
          <ac:chgData name="Ron Meyer" userId="65e0fe92-5782-4809-b035-4f1ab31a5557" providerId="ADAL" clId="{46655DED-3C02-4ABA-AF65-EDD5A83C34F6}" dt="2020-02-18T12:07:22.054" v="3" actId="20577"/>
          <ac:spMkLst>
            <pc:docMk/>
            <pc:sldMk cId="2685669838" sldId="256"/>
            <ac:spMk id="55" creationId="{DF746F91-7A87-4CD5-A1B4-1482A2005640}"/>
          </ac:spMkLst>
        </pc:spChg>
      </pc:sldChg>
    </pc:docChg>
  </pc:docChgLst>
  <pc:docChgLst>
    <pc:chgData name="Ron Meyer" userId="65e0fe92-5782-4809-b035-4f1ab31a5557" providerId="ADAL" clId="{0B662CC1-87D7-42E7-A2B6-B050AF4A29CD}"/>
    <pc:docChg chg="modSld">
      <pc:chgData name="Ron Meyer" userId="65e0fe92-5782-4809-b035-4f1ab31a5557" providerId="ADAL" clId="{0B662CC1-87D7-42E7-A2B6-B050AF4A29CD}" dt="2025-04-16T15:05:55.322" v="0" actId="164"/>
      <pc:docMkLst>
        <pc:docMk/>
      </pc:docMkLst>
      <pc:sldChg chg="addSp modSp modAnim">
        <pc:chgData name="Ron Meyer" userId="65e0fe92-5782-4809-b035-4f1ab31a5557" providerId="ADAL" clId="{0B662CC1-87D7-42E7-A2B6-B050AF4A29CD}" dt="2025-04-16T15:05:55.322" v="0" actId="164"/>
        <pc:sldMkLst>
          <pc:docMk/>
          <pc:sldMk cId="2685669838" sldId="256"/>
        </pc:sldMkLst>
        <pc:spChg chg="mod">
          <ac:chgData name="Ron Meyer" userId="65e0fe92-5782-4809-b035-4f1ab31a5557" providerId="ADAL" clId="{0B662CC1-87D7-42E7-A2B6-B050AF4A29CD}" dt="2025-04-16T15:05:55.322" v="0" actId="164"/>
          <ac:spMkLst>
            <pc:docMk/>
            <pc:sldMk cId="2685669838" sldId="256"/>
            <ac:spMk id="46" creationId="{39C9D90F-004E-4A53-B6F1-49F9CC597940}"/>
          </ac:spMkLst>
        </pc:spChg>
        <pc:spChg chg="mod">
          <ac:chgData name="Ron Meyer" userId="65e0fe92-5782-4809-b035-4f1ab31a5557" providerId="ADAL" clId="{0B662CC1-87D7-42E7-A2B6-B050AF4A29CD}" dt="2025-04-16T15:05:55.322" v="0" actId="164"/>
          <ac:spMkLst>
            <pc:docMk/>
            <pc:sldMk cId="2685669838" sldId="256"/>
            <ac:spMk id="47" creationId="{0D253DF1-6353-43EC-A90A-0728D0EC9145}"/>
          </ac:spMkLst>
        </pc:spChg>
        <pc:spChg chg="mod">
          <ac:chgData name="Ron Meyer" userId="65e0fe92-5782-4809-b035-4f1ab31a5557" providerId="ADAL" clId="{0B662CC1-87D7-42E7-A2B6-B050AF4A29CD}" dt="2025-04-16T15:05:55.322" v="0" actId="164"/>
          <ac:spMkLst>
            <pc:docMk/>
            <pc:sldMk cId="2685669838" sldId="256"/>
            <ac:spMk id="48" creationId="{8D02DCC0-0F51-46E5-A087-07FEB8264032}"/>
          </ac:spMkLst>
        </pc:spChg>
        <pc:spChg chg="mod">
          <ac:chgData name="Ron Meyer" userId="65e0fe92-5782-4809-b035-4f1ab31a5557" providerId="ADAL" clId="{0B662CC1-87D7-42E7-A2B6-B050AF4A29CD}" dt="2025-04-16T15:05:55.322" v="0" actId="164"/>
          <ac:spMkLst>
            <pc:docMk/>
            <pc:sldMk cId="2685669838" sldId="256"/>
            <ac:spMk id="49" creationId="{62E41F86-F52B-4912-A439-D3A82591E8FF}"/>
          </ac:spMkLst>
        </pc:spChg>
        <pc:spChg chg="mod">
          <ac:chgData name="Ron Meyer" userId="65e0fe92-5782-4809-b035-4f1ab31a5557" providerId="ADAL" clId="{0B662CC1-87D7-42E7-A2B6-B050AF4A29CD}" dt="2025-04-16T15:05:55.322" v="0" actId="164"/>
          <ac:spMkLst>
            <pc:docMk/>
            <pc:sldMk cId="2685669838" sldId="256"/>
            <ac:spMk id="50" creationId="{2CA651BC-D894-41D5-9465-C7FCBF497AAA}"/>
          </ac:spMkLst>
        </pc:spChg>
        <pc:spChg chg="mod">
          <ac:chgData name="Ron Meyer" userId="65e0fe92-5782-4809-b035-4f1ab31a5557" providerId="ADAL" clId="{0B662CC1-87D7-42E7-A2B6-B050AF4A29CD}" dt="2025-04-16T15:05:55.322" v="0" actId="164"/>
          <ac:spMkLst>
            <pc:docMk/>
            <pc:sldMk cId="2685669838" sldId="256"/>
            <ac:spMk id="51" creationId="{2F04995B-6DA2-4444-BF52-137DBE27E507}"/>
          </ac:spMkLst>
        </pc:spChg>
        <pc:spChg chg="mod">
          <ac:chgData name="Ron Meyer" userId="65e0fe92-5782-4809-b035-4f1ab31a5557" providerId="ADAL" clId="{0B662CC1-87D7-42E7-A2B6-B050AF4A29CD}" dt="2025-04-16T15:05:55.322" v="0" actId="164"/>
          <ac:spMkLst>
            <pc:docMk/>
            <pc:sldMk cId="2685669838" sldId="256"/>
            <ac:spMk id="52" creationId="{C04AD0DD-DC2E-44F3-8518-6407F8D2F66C}"/>
          </ac:spMkLst>
        </pc:spChg>
        <pc:spChg chg="mod">
          <ac:chgData name="Ron Meyer" userId="65e0fe92-5782-4809-b035-4f1ab31a5557" providerId="ADAL" clId="{0B662CC1-87D7-42E7-A2B6-B050AF4A29CD}" dt="2025-04-16T15:05:55.322" v="0" actId="164"/>
          <ac:spMkLst>
            <pc:docMk/>
            <pc:sldMk cId="2685669838" sldId="256"/>
            <ac:spMk id="53" creationId="{C555445F-7B0D-4DD8-9FD8-E81B8B06125B}"/>
          </ac:spMkLst>
        </pc:spChg>
        <pc:spChg chg="mod">
          <ac:chgData name="Ron Meyer" userId="65e0fe92-5782-4809-b035-4f1ab31a5557" providerId="ADAL" clId="{0B662CC1-87D7-42E7-A2B6-B050AF4A29CD}" dt="2025-04-16T15:05:55.322" v="0" actId="164"/>
          <ac:spMkLst>
            <pc:docMk/>
            <pc:sldMk cId="2685669838" sldId="256"/>
            <ac:spMk id="54" creationId="{D85CD6CD-4205-43E5-AA4A-757747E7D0EA}"/>
          </ac:spMkLst>
        </pc:spChg>
        <pc:spChg chg="mod">
          <ac:chgData name="Ron Meyer" userId="65e0fe92-5782-4809-b035-4f1ab31a5557" providerId="ADAL" clId="{0B662CC1-87D7-42E7-A2B6-B050AF4A29CD}" dt="2025-04-16T15:05:55.322" v="0" actId="164"/>
          <ac:spMkLst>
            <pc:docMk/>
            <pc:sldMk cId="2685669838" sldId="256"/>
            <ac:spMk id="55" creationId="{DF746F91-7A87-4CD5-A1B4-1482A2005640}"/>
          </ac:spMkLst>
        </pc:spChg>
        <pc:grpChg chg="add mod">
          <ac:chgData name="Ron Meyer" userId="65e0fe92-5782-4809-b035-4f1ab31a5557" providerId="ADAL" clId="{0B662CC1-87D7-42E7-A2B6-B050AF4A29CD}" dt="2025-04-16T15:05:55.322" v="0" actId="164"/>
          <ac:grpSpMkLst>
            <pc:docMk/>
            <pc:sldMk cId="2685669838" sldId="256"/>
            <ac:grpSpMk id="2" creationId="{133ED5CE-6665-9215-A2DE-02679A12ECF0}"/>
          </ac:grpSpMkLst>
        </pc:grpChg>
        <pc:grpChg chg="mod">
          <ac:chgData name="Ron Meyer" userId="65e0fe92-5782-4809-b035-4f1ab31a5557" providerId="ADAL" clId="{0B662CC1-87D7-42E7-A2B6-B050AF4A29CD}" dt="2025-04-16T15:05:55.322" v="0" actId="164"/>
          <ac:grpSpMkLst>
            <pc:docMk/>
            <pc:sldMk cId="2685669838" sldId="256"/>
            <ac:grpSpMk id="38" creationId="{FC6B34FE-3561-484C-B2A3-75951247F262}"/>
          </ac:grpSpMkLst>
        </pc:grpChg>
        <pc:grpChg chg="mod">
          <ac:chgData name="Ron Meyer" userId="65e0fe92-5782-4809-b035-4f1ab31a5557" providerId="ADAL" clId="{0B662CC1-87D7-42E7-A2B6-B050AF4A29CD}" dt="2025-04-16T15:05:55.322" v="0" actId="164"/>
          <ac:grpSpMkLst>
            <pc:docMk/>
            <pc:sldMk cId="2685669838" sldId="256"/>
            <ac:grpSpMk id="42" creationId="{084725E1-5B75-4149-87E0-AE96CFEE0789}"/>
          </ac:grpSpMkLst>
        </pc:grpChg>
      </pc:sldChg>
    </pc:docChg>
  </pc:docChgLst>
  <pc:docChgLst>
    <pc:chgData name="Ron Meyer" userId="65e0fe92-5782-4809-b035-4f1ab31a5557" providerId="ADAL" clId="{8211C731-812D-4D4D-A437-CC88B1B109C7}"/>
    <pc:docChg chg="modSld">
      <pc:chgData name="Ron Meyer" userId="65e0fe92-5782-4809-b035-4f1ab31a5557" providerId="ADAL" clId="{8211C731-812D-4D4D-A437-CC88B1B109C7}" dt="2020-01-11T14:46:26.887" v="135" actId="20577"/>
      <pc:docMkLst>
        <pc:docMk/>
      </pc:docMkLst>
      <pc:sldChg chg="addSp modSp">
        <pc:chgData name="Ron Meyer" userId="65e0fe92-5782-4809-b035-4f1ab31a5557" providerId="ADAL" clId="{8211C731-812D-4D4D-A437-CC88B1B109C7}" dt="2020-01-11T14:46:26.887" v="135" actId="20577"/>
        <pc:sldMkLst>
          <pc:docMk/>
          <pc:sldMk cId="2685669838" sldId="256"/>
        </pc:sldMkLst>
        <pc:spChg chg="mod">
          <ac:chgData name="Ron Meyer" userId="65e0fe92-5782-4809-b035-4f1ab31a5557" providerId="ADAL" clId="{8211C731-812D-4D4D-A437-CC88B1B109C7}" dt="2020-01-05T17:43:57.249" v="73" actId="408"/>
          <ac:spMkLst>
            <pc:docMk/>
            <pc:sldMk cId="2685669838" sldId="256"/>
            <ac:spMk id="46" creationId="{39C9D90F-004E-4A53-B6F1-49F9CC597940}"/>
          </ac:spMkLst>
        </pc:spChg>
        <pc:spChg chg="mod">
          <ac:chgData name="Ron Meyer" userId="65e0fe92-5782-4809-b035-4f1ab31a5557" providerId="ADAL" clId="{8211C731-812D-4D4D-A437-CC88B1B109C7}" dt="2020-01-06T19:43:36.375" v="102" actId="20577"/>
          <ac:spMkLst>
            <pc:docMk/>
            <pc:sldMk cId="2685669838" sldId="256"/>
            <ac:spMk id="47" creationId="{0D253DF1-6353-43EC-A90A-0728D0EC9145}"/>
          </ac:spMkLst>
        </pc:spChg>
        <pc:spChg chg="mod ord">
          <ac:chgData name="Ron Meyer" userId="65e0fe92-5782-4809-b035-4f1ab31a5557" providerId="ADAL" clId="{8211C731-812D-4D4D-A437-CC88B1B109C7}" dt="2020-01-05T17:47:15.849" v="86" actId="20577"/>
          <ac:spMkLst>
            <pc:docMk/>
            <pc:sldMk cId="2685669838" sldId="256"/>
            <ac:spMk id="48" creationId="{8D02DCC0-0F51-46E5-A087-07FEB8264032}"/>
          </ac:spMkLst>
        </pc:spChg>
        <pc:spChg chg="mod">
          <ac:chgData name="Ron Meyer" userId="65e0fe92-5782-4809-b035-4f1ab31a5557" providerId="ADAL" clId="{8211C731-812D-4D4D-A437-CC88B1B109C7}" dt="2020-01-11T14:46:26.887" v="135" actId="20577"/>
          <ac:spMkLst>
            <pc:docMk/>
            <pc:sldMk cId="2685669838" sldId="256"/>
            <ac:spMk id="49" creationId="{62E41F86-F52B-4912-A439-D3A82591E8FF}"/>
          </ac:spMkLst>
        </pc:spChg>
        <pc:spChg chg="mod">
          <ac:chgData name="Ron Meyer" userId="65e0fe92-5782-4809-b035-4f1ab31a5557" providerId="ADAL" clId="{8211C731-812D-4D4D-A437-CC88B1B109C7}" dt="2020-01-05T17:46:53.598" v="75" actId="20577"/>
          <ac:spMkLst>
            <pc:docMk/>
            <pc:sldMk cId="2685669838" sldId="256"/>
            <ac:spMk id="50" creationId="{2CA651BC-D894-41D5-9465-C7FCBF497AAA}"/>
          </ac:spMkLst>
        </pc:spChg>
        <pc:spChg chg="mod">
          <ac:chgData name="Ron Meyer" userId="65e0fe92-5782-4809-b035-4f1ab31a5557" providerId="ADAL" clId="{8211C731-812D-4D4D-A437-CC88B1B109C7}" dt="2020-01-05T17:43:57.249" v="73" actId="408"/>
          <ac:spMkLst>
            <pc:docMk/>
            <pc:sldMk cId="2685669838" sldId="256"/>
            <ac:spMk id="51" creationId="{2F04995B-6DA2-4444-BF52-137DBE27E507}"/>
          </ac:spMkLst>
        </pc:spChg>
        <pc:spChg chg="mod">
          <ac:chgData name="Ron Meyer" userId="65e0fe92-5782-4809-b035-4f1ab31a5557" providerId="ADAL" clId="{8211C731-812D-4D4D-A437-CC88B1B109C7}" dt="2020-01-05T17:47:04.523" v="77" actId="20577"/>
          <ac:spMkLst>
            <pc:docMk/>
            <pc:sldMk cId="2685669838" sldId="256"/>
            <ac:spMk id="52" creationId="{C04AD0DD-DC2E-44F3-8518-6407F8D2F66C}"/>
          </ac:spMkLst>
        </pc:spChg>
        <pc:spChg chg="mod">
          <ac:chgData name="Ron Meyer" userId="65e0fe92-5782-4809-b035-4f1ab31a5557" providerId="ADAL" clId="{8211C731-812D-4D4D-A437-CC88B1B109C7}" dt="2020-01-05T17:47:29.696" v="98" actId="20577"/>
          <ac:spMkLst>
            <pc:docMk/>
            <pc:sldMk cId="2685669838" sldId="256"/>
            <ac:spMk id="53" creationId="{C555445F-7B0D-4DD8-9FD8-E81B8B06125B}"/>
          </ac:spMkLst>
        </pc:spChg>
        <pc:spChg chg="mod">
          <ac:chgData name="Ron Meyer" userId="65e0fe92-5782-4809-b035-4f1ab31a5557" providerId="ADAL" clId="{8211C731-812D-4D4D-A437-CC88B1B109C7}" dt="2020-01-05T17:47:22.604" v="91" actId="20577"/>
          <ac:spMkLst>
            <pc:docMk/>
            <pc:sldMk cId="2685669838" sldId="256"/>
            <ac:spMk id="54" creationId="{D85CD6CD-4205-43E5-AA4A-757747E7D0EA}"/>
          </ac:spMkLst>
        </pc:spChg>
        <pc:spChg chg="add mod">
          <ac:chgData name="Ron Meyer" userId="65e0fe92-5782-4809-b035-4f1ab31a5557" providerId="ADAL" clId="{8211C731-812D-4D4D-A437-CC88B1B109C7}" dt="2020-01-06T19:42:39.513" v="101" actId="1076"/>
          <ac:spMkLst>
            <pc:docMk/>
            <pc:sldMk cId="2685669838" sldId="256"/>
            <ac:spMk id="55" creationId="{DF746F91-7A87-4CD5-A1B4-1482A2005640}"/>
          </ac:spMkLst>
        </pc:spChg>
        <pc:grpChg chg="mod">
          <ac:chgData name="Ron Meyer" userId="65e0fe92-5782-4809-b035-4f1ab31a5557" providerId="ADAL" clId="{8211C731-812D-4D4D-A437-CC88B1B109C7}" dt="2020-01-05T17:41:56.865" v="20" actId="1035"/>
          <ac:grpSpMkLst>
            <pc:docMk/>
            <pc:sldMk cId="2685669838" sldId="256"/>
            <ac:grpSpMk id="38" creationId="{FC6B34FE-3561-484C-B2A3-75951247F262}"/>
          </ac:grpSpMkLst>
        </pc:grpChg>
        <pc:grpChg chg="mod">
          <ac:chgData name="Ron Meyer" userId="65e0fe92-5782-4809-b035-4f1ab31a5557" providerId="ADAL" clId="{8211C731-812D-4D4D-A437-CC88B1B109C7}" dt="2020-01-05T17:39:26.369" v="12" actId="1036"/>
          <ac:grpSpMkLst>
            <pc:docMk/>
            <pc:sldMk cId="2685669838" sldId="256"/>
            <ac:grpSpMk id="42" creationId="{084725E1-5B75-4149-87E0-AE96CFEE0789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97890"/>
            <a:ext cx="6858000" cy="191008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881630"/>
            <a:ext cx="6858000" cy="132461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3741-7B8F-43C5-8611-807A2041B50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EF1E4-EB99-4D0B-824F-54DBB15B4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486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3741-7B8F-43C5-8611-807A2041B50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EF1E4-EB99-4D0B-824F-54DBB15B4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792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92100"/>
            <a:ext cx="1971675" cy="46494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92100"/>
            <a:ext cx="5800725" cy="46494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3741-7B8F-43C5-8611-807A2041B50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EF1E4-EB99-4D0B-824F-54DBB15B4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4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3741-7B8F-43C5-8611-807A2041B50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EF1E4-EB99-4D0B-824F-54DBB15B4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76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367791"/>
            <a:ext cx="7886700" cy="228219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671571"/>
            <a:ext cx="7886700" cy="120015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3741-7B8F-43C5-8611-807A2041B50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EF1E4-EB99-4D0B-824F-54DBB15B4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060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60500"/>
            <a:ext cx="3886200" cy="34810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60500"/>
            <a:ext cx="3886200" cy="34810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3741-7B8F-43C5-8611-807A2041B50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EF1E4-EB99-4D0B-824F-54DBB15B4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644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92101"/>
            <a:ext cx="7886700" cy="106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344930"/>
            <a:ext cx="3868340" cy="65913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04060"/>
            <a:ext cx="3868340" cy="2947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344930"/>
            <a:ext cx="3887391" cy="65913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04060"/>
            <a:ext cx="3887391" cy="2947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3741-7B8F-43C5-8611-807A2041B50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EF1E4-EB99-4D0B-824F-54DBB15B4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481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3741-7B8F-43C5-8611-807A2041B50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EF1E4-EB99-4D0B-824F-54DBB15B4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179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3741-7B8F-43C5-8611-807A2041B50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EF1E4-EB99-4D0B-824F-54DBB15B4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446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760"/>
            <a:ext cx="2949178" cy="128016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89940"/>
            <a:ext cx="4629150" cy="38989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645920"/>
            <a:ext cx="2949178" cy="304927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3741-7B8F-43C5-8611-807A2041B50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EF1E4-EB99-4D0B-824F-54DBB15B4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89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760"/>
            <a:ext cx="2949178" cy="128016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89940"/>
            <a:ext cx="4629150" cy="3898900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645920"/>
            <a:ext cx="2949178" cy="304927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3741-7B8F-43C5-8611-807A2041B50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EF1E4-EB99-4D0B-824F-54DBB15B4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87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92101"/>
            <a:ext cx="7886700" cy="1060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460500"/>
            <a:ext cx="7886700" cy="34810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085080"/>
            <a:ext cx="205740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53741-7B8F-43C5-8611-807A2041B50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085080"/>
            <a:ext cx="308610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085080"/>
            <a:ext cx="205740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EF1E4-EB99-4D0B-824F-54DBB15B4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5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33ED5CE-6665-9215-A2DE-02679A12ECF0}"/>
              </a:ext>
            </a:extLst>
          </p:cNvPr>
          <p:cNvGrpSpPr/>
          <p:nvPr/>
        </p:nvGrpSpPr>
        <p:grpSpPr>
          <a:xfrm>
            <a:off x="281171" y="195160"/>
            <a:ext cx="8569325" cy="5126270"/>
            <a:chOff x="281171" y="195160"/>
            <a:chExt cx="8569325" cy="5126270"/>
          </a:xfrm>
        </p:grpSpPr>
        <p:grpSp>
          <p:nvGrpSpPr>
            <p:cNvPr id="38" name="Group 18">
              <a:extLst>
                <a:ext uri="{FF2B5EF4-FFF2-40B4-BE49-F238E27FC236}">
                  <a16:creationId xmlns:a16="http://schemas.microsoft.com/office/drawing/2014/main" id="{FC6B34FE-3561-484C-B2A3-75951247F2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1171" y="195160"/>
              <a:ext cx="8569325" cy="2520950"/>
              <a:chOff x="311150" y="1484313"/>
              <a:chExt cx="8569325" cy="2520950"/>
            </a:xfrm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</p:grpSpPr>
          <p:sp>
            <p:nvSpPr>
              <p:cNvPr id="39" name="Right Arrow 13">
                <a:extLst>
                  <a:ext uri="{FF2B5EF4-FFF2-40B4-BE49-F238E27FC236}">
                    <a16:creationId xmlns:a16="http://schemas.microsoft.com/office/drawing/2014/main" id="{5A773FB1-3B37-48AD-8574-2ECB9DAFDFD9}"/>
                  </a:ext>
                </a:extLst>
              </p:cNvPr>
              <p:cNvSpPr/>
              <p:nvPr/>
            </p:nvSpPr>
            <p:spPr bwMode="auto">
              <a:xfrm>
                <a:off x="311150" y="1484313"/>
                <a:ext cx="8569325" cy="2520950"/>
              </a:xfrm>
              <a:prstGeom prst="rightArrow">
                <a:avLst>
                  <a:gd name="adj1" fmla="val 80571"/>
                  <a:gd name="adj2" fmla="val 25415"/>
                </a:avLst>
              </a:prstGeom>
              <a:solidFill>
                <a:srgbClr val="001E5F">
                  <a:lumMod val="75000"/>
                  <a:lumOff val="2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lIns="90000" tIns="46800" rIns="90000" bIns="4680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40" name="TextBox 14">
                <a:extLst>
                  <a:ext uri="{FF2B5EF4-FFF2-40B4-BE49-F238E27FC236}">
                    <a16:creationId xmlns:a16="http://schemas.microsoft.com/office/drawing/2014/main" id="{B71959EF-A26A-4AAD-803F-00C101CF0D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73975" y="2452688"/>
                <a:ext cx="827088" cy="584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Build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Trust</a:t>
                </a:r>
              </a:p>
            </p:txBody>
          </p:sp>
          <p:sp>
            <p:nvSpPr>
              <p:cNvPr id="41" name="TextBox 19">
                <a:extLst>
                  <a:ext uri="{FF2B5EF4-FFF2-40B4-BE49-F238E27FC236}">
                    <a16:creationId xmlns:a16="http://schemas.microsoft.com/office/drawing/2014/main" id="{2FA8B1D4-A621-4E38-8A97-34EF926E5B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0525" y="2309971"/>
                <a:ext cx="1085850" cy="8309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High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Road to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Influence</a:t>
                </a:r>
              </a:p>
            </p:txBody>
          </p:sp>
        </p:grpSp>
        <p:grpSp>
          <p:nvGrpSpPr>
            <p:cNvPr id="42" name="Group 19">
              <a:extLst>
                <a:ext uri="{FF2B5EF4-FFF2-40B4-BE49-F238E27FC236}">
                  <a16:creationId xmlns:a16="http://schemas.microsoft.com/office/drawing/2014/main" id="{084725E1-5B75-4149-87E0-AE96CFEE07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1171" y="2802067"/>
              <a:ext cx="8569325" cy="2519363"/>
              <a:chOff x="311150" y="3933825"/>
              <a:chExt cx="8569325" cy="2519363"/>
            </a:xfrm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</p:grpSpPr>
          <p:sp>
            <p:nvSpPr>
              <p:cNvPr id="43" name="Right Arrow 30">
                <a:extLst>
                  <a:ext uri="{FF2B5EF4-FFF2-40B4-BE49-F238E27FC236}">
                    <a16:creationId xmlns:a16="http://schemas.microsoft.com/office/drawing/2014/main" id="{47A97E9A-D64F-4898-8F1A-39CC06733185}"/>
                  </a:ext>
                </a:extLst>
              </p:cNvPr>
              <p:cNvSpPr/>
              <p:nvPr/>
            </p:nvSpPr>
            <p:spPr bwMode="auto">
              <a:xfrm>
                <a:off x="311150" y="3933825"/>
                <a:ext cx="8569325" cy="2519363"/>
              </a:xfrm>
              <a:prstGeom prst="rightArrow">
                <a:avLst>
                  <a:gd name="adj1" fmla="val 80571"/>
                  <a:gd name="adj2" fmla="val 25415"/>
                </a:avLst>
              </a:prstGeom>
              <a:solidFill>
                <a:srgbClr val="425690">
                  <a:lumMod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 lIns="90000" tIns="46800" rIns="90000" bIns="4680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44" name="TextBox 31">
                <a:extLst>
                  <a:ext uri="{FF2B5EF4-FFF2-40B4-BE49-F238E27FC236}">
                    <a16:creationId xmlns:a16="http://schemas.microsoft.com/office/drawing/2014/main" id="{C8429308-4F48-4FFC-B99B-4BEA4E2BFB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54888" y="4900613"/>
                <a:ext cx="1465262" cy="584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Trigger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Compliance</a:t>
                </a:r>
              </a:p>
            </p:txBody>
          </p:sp>
          <p:sp>
            <p:nvSpPr>
              <p:cNvPr id="45" name="TextBox 32">
                <a:extLst>
                  <a:ext uri="{FF2B5EF4-FFF2-40B4-BE49-F238E27FC236}">
                    <a16:creationId xmlns:a16="http://schemas.microsoft.com/office/drawing/2014/main" id="{9612B2F1-34BB-4EF7-A4A9-7EC55C0BBA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4338" y="4758243"/>
                <a:ext cx="1084262" cy="8309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Low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Road to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Influence</a:t>
                </a:r>
              </a:p>
            </p:txBody>
          </p:sp>
        </p:grp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39C9D90F-004E-4A53-B6F1-49F9CC597940}"/>
                </a:ext>
              </a:extLst>
            </p:cNvPr>
            <p:cNvSpPr/>
            <p:nvPr/>
          </p:nvSpPr>
          <p:spPr bwMode="auto">
            <a:xfrm>
              <a:off x="5634221" y="660297"/>
              <a:ext cx="1727200" cy="1590675"/>
            </a:xfrm>
            <a:prstGeom prst="rect">
              <a:avLst/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Fair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Outcomes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(Distributive Justice)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“Ensuring an equitable result”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0D253DF1-6353-43EC-A90A-0728D0EC9145}"/>
                </a:ext>
              </a:extLst>
            </p:cNvPr>
            <p:cNvSpPr/>
            <p:nvPr/>
          </p:nvSpPr>
          <p:spPr bwMode="auto">
            <a:xfrm>
              <a:off x="5634221" y="3265617"/>
              <a:ext cx="1727200" cy="1592263"/>
            </a:xfrm>
            <a:prstGeom prst="rect">
              <a:avLst/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b="1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f</a:t>
              </a: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ear of…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Losing, getting less</a:t>
              </a: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, failing, 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being blamed and/or being punished 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62E41F86-F52B-4912-A439-D3A82591E8FF}"/>
                </a:ext>
              </a:extLst>
            </p:cNvPr>
            <p:cNvSpPr/>
            <p:nvPr/>
          </p:nvSpPr>
          <p:spPr bwMode="auto">
            <a:xfrm>
              <a:off x="1601971" y="660297"/>
              <a:ext cx="1727200" cy="1590675"/>
            </a:xfrm>
            <a:prstGeom prst="rect">
              <a:avLst/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Fair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Attitude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(</a:t>
              </a:r>
              <a:r>
                <a:rPr lang="en-US" sz="1200" i="1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Interactional</a:t>
              </a:r>
              <a:r>
                <a:rPr kumimoji="0" lang="en-US" sz="1200" b="0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 Justice)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“Treating the other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with dignity &amp; respect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”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2CA651BC-D894-41D5-9465-C7FCBF497AAA}"/>
                </a:ext>
              </a:extLst>
            </p:cNvPr>
            <p:cNvSpPr/>
            <p:nvPr/>
          </p:nvSpPr>
          <p:spPr bwMode="auto">
            <a:xfrm>
              <a:off x="1601971" y="3265617"/>
              <a:ext cx="1727200" cy="1592263"/>
            </a:xfrm>
            <a:prstGeom prst="rect">
              <a:avLst/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b="1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f</a:t>
              </a: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ear of…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Rejection, contempt, derision and/or condescension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2F04995B-6DA2-4444-BF52-137DBE27E507}"/>
                </a:ext>
              </a:extLst>
            </p:cNvPr>
            <p:cNvSpPr/>
            <p:nvPr/>
          </p:nvSpPr>
          <p:spPr bwMode="auto">
            <a:xfrm>
              <a:off x="3618096" y="660297"/>
              <a:ext cx="1727200" cy="1590675"/>
            </a:xfrm>
            <a:prstGeom prst="rect">
              <a:avLst/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Fair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Process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(Procedural Justice)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“Going through the appropriate steps”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C04AD0DD-DC2E-44F3-8518-6407F8D2F66C}"/>
                </a:ext>
              </a:extLst>
            </p:cNvPr>
            <p:cNvSpPr/>
            <p:nvPr/>
          </p:nvSpPr>
          <p:spPr bwMode="auto">
            <a:xfrm>
              <a:off x="3618096" y="3265617"/>
              <a:ext cx="1727200" cy="1592263"/>
            </a:xfrm>
            <a:prstGeom prst="rect">
              <a:avLst/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b="1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f</a:t>
              </a: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ear of…</a:t>
              </a:r>
              <a:endPara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Arbitrary behavior, political games and/or preferential treatment </a:t>
              </a:r>
            </a:p>
          </p:txBody>
        </p:sp>
        <p:sp>
          <p:nvSpPr>
            <p:cNvPr id="53" name="Down Arrow 23">
              <a:extLst>
                <a:ext uri="{FF2B5EF4-FFF2-40B4-BE49-F238E27FC236}">
                  <a16:creationId xmlns:a16="http://schemas.microsoft.com/office/drawing/2014/main" id="{C555445F-7B0D-4DD8-9FD8-E81B8B06125B}"/>
                </a:ext>
              </a:extLst>
            </p:cNvPr>
            <p:cNvSpPr/>
            <p:nvPr/>
          </p:nvSpPr>
          <p:spPr bwMode="auto">
            <a:xfrm>
              <a:off x="5875521" y="2154837"/>
              <a:ext cx="1258888" cy="1217950"/>
            </a:xfrm>
            <a:prstGeom prst="downArrow">
              <a:avLst>
                <a:gd name="adj1" fmla="val 70842"/>
                <a:gd name="adj2" fmla="val 40657"/>
              </a:avLst>
            </a:prstGeom>
            <a:solidFill>
              <a:srgbClr val="002A7E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opposed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to playing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o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n…</a:t>
              </a:r>
            </a:p>
          </p:txBody>
        </p:sp>
        <p:sp>
          <p:nvSpPr>
            <p:cNvPr id="54" name="Down Arrow 24">
              <a:extLst>
                <a:ext uri="{FF2B5EF4-FFF2-40B4-BE49-F238E27FC236}">
                  <a16:creationId xmlns:a16="http://schemas.microsoft.com/office/drawing/2014/main" id="{D85CD6CD-4205-43E5-AA4A-757747E7D0EA}"/>
                </a:ext>
              </a:extLst>
            </p:cNvPr>
            <p:cNvSpPr/>
            <p:nvPr/>
          </p:nvSpPr>
          <p:spPr bwMode="auto">
            <a:xfrm>
              <a:off x="3859396" y="2154837"/>
              <a:ext cx="1258888" cy="1217950"/>
            </a:xfrm>
            <a:prstGeom prst="downArrow">
              <a:avLst>
                <a:gd name="adj1" fmla="val 70842"/>
                <a:gd name="adj2" fmla="val 40657"/>
              </a:avLst>
            </a:prstGeom>
            <a:solidFill>
              <a:srgbClr val="002A7E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opposed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to playing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o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n..</a:t>
              </a:r>
            </a:p>
          </p:txBody>
        </p:sp>
        <p:sp>
          <p:nvSpPr>
            <p:cNvPr id="48" name="Down Arrow 36">
              <a:extLst>
                <a:ext uri="{FF2B5EF4-FFF2-40B4-BE49-F238E27FC236}">
                  <a16:creationId xmlns:a16="http://schemas.microsoft.com/office/drawing/2014/main" id="{8D02DCC0-0F51-46E5-A087-07FEB8264032}"/>
                </a:ext>
              </a:extLst>
            </p:cNvPr>
            <p:cNvSpPr/>
            <p:nvPr/>
          </p:nvSpPr>
          <p:spPr bwMode="auto">
            <a:xfrm>
              <a:off x="1843271" y="2169125"/>
              <a:ext cx="1258888" cy="1217949"/>
            </a:xfrm>
            <a:prstGeom prst="downArrow">
              <a:avLst>
                <a:gd name="adj1" fmla="val 70842"/>
                <a:gd name="adj2" fmla="val 40657"/>
              </a:avLst>
            </a:prstGeom>
            <a:solidFill>
              <a:srgbClr val="002A7E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opposed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to playing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o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n…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DF746F91-7A87-4CD5-A1B4-1482A2005640}"/>
                </a:ext>
              </a:extLst>
            </p:cNvPr>
            <p:cNvSpPr txBox="1"/>
            <p:nvPr/>
          </p:nvSpPr>
          <p:spPr>
            <a:xfrm>
              <a:off x="384359" y="4788300"/>
              <a:ext cx="10438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i="1" dirty="0">
                  <a:solidFill>
                    <a:schemeClr val="bg1"/>
                  </a:solidFill>
                </a:rPr>
                <a:t>©Ron Meyer 2020</a:t>
              </a:r>
              <a:endParaRPr lang="en-US" sz="9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5669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2C86E7E-299A-4B82-9EAE-507516E3371F}"/>
</file>

<file path=customXml/itemProps2.xml><?xml version="1.0" encoding="utf-8"?>
<ds:datastoreItem xmlns:ds="http://schemas.openxmlformats.org/officeDocument/2006/customXml" ds:itemID="{5A77FD63-6115-4AF1-9CC6-E8D430DFF79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8D6847F-20D5-425B-A34B-48D0CFA443E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3179</TotalTime>
  <Words>116</Words>
  <Application>Microsoft Office PowerPoint</Application>
  <PresentationFormat>Custom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1</cp:revision>
  <dcterms:created xsi:type="dcterms:W3CDTF">2020-01-04T14:43:58Z</dcterms:created>
  <dcterms:modified xsi:type="dcterms:W3CDTF">2025-04-16T15:05:58Z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