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8961438" cy="53038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2DF924-EEFB-4772-9AA6-204B4A9A793E}" v="1" dt="2025-04-16T15:06:22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8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080CEDDB-8633-4843-9EEA-CF5D97E61B4D}"/>
    <pc:docChg chg="custSel modSld">
      <pc:chgData name="Ron Meyer" userId="65e0fe92-5782-4809-b035-4f1ab31a5557" providerId="ADAL" clId="{080CEDDB-8633-4843-9EEA-CF5D97E61B4D}" dt="2024-08-30T10:47:04.986" v="78" actId="20577"/>
      <pc:docMkLst>
        <pc:docMk/>
      </pc:docMkLst>
      <pc:sldChg chg="addSp delSp modSp mod">
        <pc:chgData name="Ron Meyer" userId="65e0fe92-5782-4809-b035-4f1ab31a5557" providerId="ADAL" clId="{080CEDDB-8633-4843-9EEA-CF5D97E61B4D}" dt="2024-08-30T10:47:04.986" v="78" actId="20577"/>
        <pc:sldMkLst>
          <pc:docMk/>
          <pc:sldMk cId="2540644148" sldId="256"/>
        </pc:sldMkLst>
        <pc:spChg chg="add mod">
          <ac:chgData name="Ron Meyer" userId="65e0fe92-5782-4809-b035-4f1ab31a5557" providerId="ADAL" clId="{080CEDDB-8633-4843-9EEA-CF5D97E61B4D}" dt="2024-08-30T10:47:04.986" v="78" actId="20577"/>
          <ac:spMkLst>
            <pc:docMk/>
            <pc:sldMk cId="2540644148" sldId="256"/>
            <ac:spMk id="2" creationId="{8FCDA779-870C-A7EF-7E2E-DB19E84B7404}"/>
          </ac:spMkLst>
        </pc:spChg>
        <pc:grpChg chg="del">
          <ac:chgData name="Ron Meyer" userId="65e0fe92-5782-4809-b035-4f1ab31a5557" providerId="ADAL" clId="{080CEDDB-8633-4843-9EEA-CF5D97E61B4D}" dt="2024-06-15T10:16:45.364" v="0" actId="478"/>
          <ac:grpSpMkLst>
            <pc:docMk/>
            <pc:sldMk cId="2540644148" sldId="256"/>
            <ac:grpSpMk id="2" creationId="{B9E6F58C-F8C2-1C50-741A-3608DBF61786}"/>
          </ac:grpSpMkLst>
        </pc:grpChg>
        <pc:grpChg chg="del">
          <ac:chgData name="Ron Meyer" userId="65e0fe92-5782-4809-b035-4f1ab31a5557" providerId="ADAL" clId="{080CEDDB-8633-4843-9EEA-CF5D97E61B4D}" dt="2024-06-15T10:16:45.364" v="0" actId="478"/>
          <ac:grpSpMkLst>
            <pc:docMk/>
            <pc:sldMk cId="2540644148" sldId="256"/>
            <ac:grpSpMk id="5" creationId="{F599BA64-0337-440B-52E8-07864B8BF362}"/>
          </ac:grpSpMkLst>
        </pc:grpChg>
        <pc:grpChg chg="del">
          <ac:chgData name="Ron Meyer" userId="65e0fe92-5782-4809-b035-4f1ab31a5557" providerId="ADAL" clId="{080CEDDB-8633-4843-9EEA-CF5D97E61B4D}" dt="2024-06-15T10:16:45.364" v="0" actId="478"/>
          <ac:grpSpMkLst>
            <pc:docMk/>
            <pc:sldMk cId="2540644148" sldId="256"/>
            <ac:grpSpMk id="8" creationId="{9C31AA99-21FE-FE63-A0DC-6790387C516C}"/>
          </ac:grpSpMkLst>
        </pc:grpChg>
        <pc:grpChg chg="del">
          <ac:chgData name="Ron Meyer" userId="65e0fe92-5782-4809-b035-4f1ab31a5557" providerId="ADAL" clId="{080CEDDB-8633-4843-9EEA-CF5D97E61B4D}" dt="2024-06-15T10:16:45.364" v="0" actId="478"/>
          <ac:grpSpMkLst>
            <pc:docMk/>
            <pc:sldMk cId="2540644148" sldId="256"/>
            <ac:grpSpMk id="11" creationId="{D5EEE554-4E6C-43B4-0339-153F5A7F507C}"/>
          </ac:grpSpMkLst>
        </pc:grpChg>
        <pc:grpChg chg="del">
          <ac:chgData name="Ron Meyer" userId="65e0fe92-5782-4809-b035-4f1ab31a5557" providerId="ADAL" clId="{080CEDDB-8633-4843-9EEA-CF5D97E61B4D}" dt="2024-06-15T10:16:45.364" v="0" actId="478"/>
          <ac:grpSpMkLst>
            <pc:docMk/>
            <pc:sldMk cId="2540644148" sldId="256"/>
            <ac:grpSpMk id="14" creationId="{BEC370B6-3FD5-0EF3-1144-C362771B6B47}"/>
          </ac:grpSpMkLst>
        </pc:grpChg>
        <pc:grpChg chg="del">
          <ac:chgData name="Ron Meyer" userId="65e0fe92-5782-4809-b035-4f1ab31a5557" providerId="ADAL" clId="{080CEDDB-8633-4843-9EEA-CF5D97E61B4D}" dt="2024-06-15T10:16:45.364" v="0" actId="478"/>
          <ac:grpSpMkLst>
            <pc:docMk/>
            <pc:sldMk cId="2540644148" sldId="256"/>
            <ac:grpSpMk id="17" creationId="{FAF5DF36-588C-46EB-28BE-79A21F043BD8}"/>
          </ac:grpSpMkLst>
        </pc:grpChg>
        <pc:grpChg chg="del">
          <ac:chgData name="Ron Meyer" userId="65e0fe92-5782-4809-b035-4f1ab31a5557" providerId="ADAL" clId="{080CEDDB-8633-4843-9EEA-CF5D97E61B4D}" dt="2024-06-15T10:16:45.364" v="0" actId="478"/>
          <ac:grpSpMkLst>
            <pc:docMk/>
            <pc:sldMk cId="2540644148" sldId="256"/>
            <ac:grpSpMk id="21" creationId="{FB6C6C93-B663-0A66-9075-301A0635D06B}"/>
          </ac:grpSpMkLst>
        </pc:grpChg>
        <pc:grpChg chg="del">
          <ac:chgData name="Ron Meyer" userId="65e0fe92-5782-4809-b035-4f1ab31a5557" providerId="ADAL" clId="{080CEDDB-8633-4843-9EEA-CF5D97E61B4D}" dt="2024-06-15T10:16:45.364" v="0" actId="478"/>
          <ac:grpSpMkLst>
            <pc:docMk/>
            <pc:sldMk cId="2540644148" sldId="256"/>
            <ac:grpSpMk id="24" creationId="{44798C09-0908-84DD-076A-A502A0E619CD}"/>
          </ac:grpSpMkLst>
        </pc:grpChg>
        <pc:grpChg chg="del">
          <ac:chgData name="Ron Meyer" userId="65e0fe92-5782-4809-b035-4f1ab31a5557" providerId="ADAL" clId="{080CEDDB-8633-4843-9EEA-CF5D97E61B4D}" dt="2024-06-15T10:16:52.006" v="1" actId="478"/>
          <ac:grpSpMkLst>
            <pc:docMk/>
            <pc:sldMk cId="2540644148" sldId="256"/>
            <ac:grpSpMk id="27" creationId="{AE3AC04B-6EA3-102B-A8BA-670ACF5214A3}"/>
          </ac:grpSpMkLst>
        </pc:grpChg>
        <pc:grpChg chg="del">
          <ac:chgData name="Ron Meyer" userId="65e0fe92-5782-4809-b035-4f1ab31a5557" providerId="ADAL" clId="{080CEDDB-8633-4843-9EEA-CF5D97E61B4D}" dt="2024-06-15T10:16:52.006" v="1" actId="478"/>
          <ac:grpSpMkLst>
            <pc:docMk/>
            <pc:sldMk cId="2540644148" sldId="256"/>
            <ac:grpSpMk id="30" creationId="{20A21A5F-FD8E-95B7-A252-0255FED8FB98}"/>
          </ac:grpSpMkLst>
        </pc:grpChg>
        <pc:grpChg chg="del">
          <ac:chgData name="Ron Meyer" userId="65e0fe92-5782-4809-b035-4f1ab31a5557" providerId="ADAL" clId="{080CEDDB-8633-4843-9EEA-CF5D97E61B4D}" dt="2024-06-15T10:16:52.006" v="1" actId="478"/>
          <ac:grpSpMkLst>
            <pc:docMk/>
            <pc:sldMk cId="2540644148" sldId="256"/>
            <ac:grpSpMk id="33" creationId="{C810DF15-A697-F692-982A-F614CC2C226E}"/>
          </ac:grpSpMkLst>
        </pc:grpChg>
        <pc:grpChg chg="del">
          <ac:chgData name="Ron Meyer" userId="65e0fe92-5782-4809-b035-4f1ab31a5557" providerId="ADAL" clId="{080CEDDB-8633-4843-9EEA-CF5D97E61B4D}" dt="2024-06-15T10:16:52.006" v="1" actId="478"/>
          <ac:grpSpMkLst>
            <pc:docMk/>
            <pc:sldMk cId="2540644148" sldId="256"/>
            <ac:grpSpMk id="36" creationId="{0384A9A8-D949-F037-EE2B-724EE95E4687}"/>
          </ac:grpSpMkLst>
        </pc:grpChg>
      </pc:sldChg>
    </pc:docChg>
  </pc:docChgLst>
  <pc:docChgLst>
    <pc:chgData name="Ron Meyer" userId="65e0fe92-5782-4809-b035-4f1ab31a5557" providerId="ADAL" clId="{4C2DF924-EEFB-4772-9AA6-204B4A9A793E}"/>
    <pc:docChg chg="modSld">
      <pc:chgData name="Ron Meyer" userId="65e0fe92-5782-4809-b035-4f1ab31a5557" providerId="ADAL" clId="{4C2DF924-EEFB-4772-9AA6-204B4A9A793E}" dt="2025-04-16T15:06:22.023" v="0" actId="164"/>
      <pc:docMkLst>
        <pc:docMk/>
      </pc:docMkLst>
      <pc:sldChg chg="addSp modSp">
        <pc:chgData name="Ron Meyer" userId="65e0fe92-5782-4809-b035-4f1ab31a5557" providerId="ADAL" clId="{4C2DF924-EEFB-4772-9AA6-204B4A9A793E}" dt="2025-04-16T15:06:22.023" v="0" actId="164"/>
        <pc:sldMkLst>
          <pc:docMk/>
          <pc:sldMk cId="2540644148" sldId="256"/>
        </pc:sldMkLst>
        <pc:spChg chg="mod">
          <ac:chgData name="Ron Meyer" userId="65e0fe92-5782-4809-b035-4f1ab31a5557" providerId="ADAL" clId="{4C2DF924-EEFB-4772-9AA6-204B4A9A793E}" dt="2025-04-16T15:06:22.023" v="0" actId="164"/>
          <ac:spMkLst>
            <pc:docMk/>
            <pc:sldMk cId="2540644148" sldId="256"/>
            <ac:spMk id="2" creationId="{8FCDA779-870C-A7EF-7E2E-DB19E84B7404}"/>
          </ac:spMkLst>
        </pc:spChg>
        <pc:spChg chg="mod">
          <ac:chgData name="Ron Meyer" userId="65e0fe92-5782-4809-b035-4f1ab31a5557" providerId="ADAL" clId="{4C2DF924-EEFB-4772-9AA6-204B4A9A793E}" dt="2025-04-16T15:06:22.023" v="0" actId="164"/>
          <ac:spMkLst>
            <pc:docMk/>
            <pc:sldMk cId="2540644148" sldId="256"/>
            <ac:spMk id="42" creationId="{E12CC8B0-D46C-4631-8C43-D154608268AC}"/>
          </ac:spMkLst>
        </pc:spChg>
        <pc:spChg chg="mod">
          <ac:chgData name="Ron Meyer" userId="65e0fe92-5782-4809-b035-4f1ab31a5557" providerId="ADAL" clId="{4C2DF924-EEFB-4772-9AA6-204B4A9A793E}" dt="2025-04-16T15:06:22.023" v="0" actId="164"/>
          <ac:spMkLst>
            <pc:docMk/>
            <pc:sldMk cId="2540644148" sldId="256"/>
            <ac:spMk id="43" creationId="{3E9CA820-AC93-4A8F-8B3A-8400F6B8947D}"/>
          </ac:spMkLst>
        </pc:spChg>
        <pc:spChg chg="mod">
          <ac:chgData name="Ron Meyer" userId="65e0fe92-5782-4809-b035-4f1ab31a5557" providerId="ADAL" clId="{4C2DF924-EEFB-4772-9AA6-204B4A9A793E}" dt="2025-04-16T15:06:22.023" v="0" actId="164"/>
          <ac:spMkLst>
            <pc:docMk/>
            <pc:sldMk cId="2540644148" sldId="256"/>
            <ac:spMk id="44" creationId="{4E477752-50DB-439C-A82E-EFAC206F8F90}"/>
          </ac:spMkLst>
        </pc:spChg>
        <pc:spChg chg="mod">
          <ac:chgData name="Ron Meyer" userId="65e0fe92-5782-4809-b035-4f1ab31a5557" providerId="ADAL" clId="{4C2DF924-EEFB-4772-9AA6-204B4A9A793E}" dt="2025-04-16T15:06:22.023" v="0" actId="164"/>
          <ac:spMkLst>
            <pc:docMk/>
            <pc:sldMk cId="2540644148" sldId="256"/>
            <ac:spMk id="45" creationId="{2E6672AA-5E7D-4AA5-8740-85147BF796F1}"/>
          </ac:spMkLst>
        </pc:spChg>
        <pc:spChg chg="mod">
          <ac:chgData name="Ron Meyer" userId="65e0fe92-5782-4809-b035-4f1ab31a5557" providerId="ADAL" clId="{4C2DF924-EEFB-4772-9AA6-204B4A9A793E}" dt="2025-04-16T15:06:22.023" v="0" actId="164"/>
          <ac:spMkLst>
            <pc:docMk/>
            <pc:sldMk cId="2540644148" sldId="256"/>
            <ac:spMk id="46" creationId="{309703AA-731E-4B67-BC3F-61D0B6512981}"/>
          </ac:spMkLst>
        </pc:spChg>
        <pc:spChg chg="mod">
          <ac:chgData name="Ron Meyer" userId="65e0fe92-5782-4809-b035-4f1ab31a5557" providerId="ADAL" clId="{4C2DF924-EEFB-4772-9AA6-204B4A9A793E}" dt="2025-04-16T15:06:22.023" v="0" actId="164"/>
          <ac:spMkLst>
            <pc:docMk/>
            <pc:sldMk cId="2540644148" sldId="256"/>
            <ac:spMk id="47" creationId="{5215CB20-1ED4-4D94-9ED2-4ECE51DFA176}"/>
          </ac:spMkLst>
        </pc:spChg>
        <pc:spChg chg="mod">
          <ac:chgData name="Ron Meyer" userId="65e0fe92-5782-4809-b035-4f1ab31a5557" providerId="ADAL" clId="{4C2DF924-EEFB-4772-9AA6-204B4A9A793E}" dt="2025-04-16T15:06:22.023" v="0" actId="164"/>
          <ac:spMkLst>
            <pc:docMk/>
            <pc:sldMk cId="2540644148" sldId="256"/>
            <ac:spMk id="48" creationId="{006EA972-F54A-4B46-BC0C-AD1FAB652FFB}"/>
          </ac:spMkLst>
        </pc:spChg>
        <pc:spChg chg="mod">
          <ac:chgData name="Ron Meyer" userId="65e0fe92-5782-4809-b035-4f1ab31a5557" providerId="ADAL" clId="{4C2DF924-EEFB-4772-9AA6-204B4A9A793E}" dt="2025-04-16T15:06:22.023" v="0" actId="164"/>
          <ac:spMkLst>
            <pc:docMk/>
            <pc:sldMk cId="2540644148" sldId="256"/>
            <ac:spMk id="49" creationId="{DF5A24FD-C652-4D0C-A3E1-CF18223DFF8F}"/>
          </ac:spMkLst>
        </pc:spChg>
        <pc:spChg chg="mod">
          <ac:chgData name="Ron Meyer" userId="65e0fe92-5782-4809-b035-4f1ab31a5557" providerId="ADAL" clId="{4C2DF924-EEFB-4772-9AA6-204B4A9A793E}" dt="2025-04-16T15:06:22.023" v="0" actId="164"/>
          <ac:spMkLst>
            <pc:docMk/>
            <pc:sldMk cId="2540644148" sldId="256"/>
            <ac:spMk id="50" creationId="{5ADCAB91-AF27-4B92-B751-A4DBAF441F59}"/>
          </ac:spMkLst>
        </pc:spChg>
        <pc:spChg chg="mod">
          <ac:chgData name="Ron Meyer" userId="65e0fe92-5782-4809-b035-4f1ab31a5557" providerId="ADAL" clId="{4C2DF924-EEFB-4772-9AA6-204B4A9A793E}" dt="2025-04-16T15:06:22.023" v="0" actId="164"/>
          <ac:spMkLst>
            <pc:docMk/>
            <pc:sldMk cId="2540644148" sldId="256"/>
            <ac:spMk id="52" creationId="{10EFA851-B649-413A-A2AE-1ABB3B186BAE}"/>
          </ac:spMkLst>
        </pc:spChg>
        <pc:spChg chg="mod">
          <ac:chgData name="Ron Meyer" userId="65e0fe92-5782-4809-b035-4f1ab31a5557" providerId="ADAL" clId="{4C2DF924-EEFB-4772-9AA6-204B4A9A793E}" dt="2025-04-16T15:06:22.023" v="0" actId="164"/>
          <ac:spMkLst>
            <pc:docMk/>
            <pc:sldMk cId="2540644148" sldId="256"/>
            <ac:spMk id="53" creationId="{DDE3EDCE-5B3B-477C-9CF9-7DEFFE907C94}"/>
          </ac:spMkLst>
        </pc:spChg>
        <pc:spChg chg="mod">
          <ac:chgData name="Ron Meyer" userId="65e0fe92-5782-4809-b035-4f1ab31a5557" providerId="ADAL" clId="{4C2DF924-EEFB-4772-9AA6-204B4A9A793E}" dt="2025-04-16T15:06:22.023" v="0" actId="164"/>
          <ac:spMkLst>
            <pc:docMk/>
            <pc:sldMk cId="2540644148" sldId="256"/>
            <ac:spMk id="54" creationId="{5E0E8BD9-5A46-4FB5-846A-05B6D966CBD8}"/>
          </ac:spMkLst>
        </pc:spChg>
        <pc:spChg chg="mod">
          <ac:chgData name="Ron Meyer" userId="65e0fe92-5782-4809-b035-4f1ab31a5557" providerId="ADAL" clId="{4C2DF924-EEFB-4772-9AA6-204B4A9A793E}" dt="2025-04-16T15:06:22.023" v="0" actId="164"/>
          <ac:spMkLst>
            <pc:docMk/>
            <pc:sldMk cId="2540644148" sldId="256"/>
            <ac:spMk id="55" creationId="{581F0E74-A2D7-4500-8C73-A50ACF08040C}"/>
          </ac:spMkLst>
        </pc:spChg>
        <pc:grpChg chg="add mod">
          <ac:chgData name="Ron Meyer" userId="65e0fe92-5782-4809-b035-4f1ab31a5557" providerId="ADAL" clId="{4C2DF924-EEFB-4772-9AA6-204B4A9A793E}" dt="2025-04-16T15:06:22.023" v="0" actId="164"/>
          <ac:grpSpMkLst>
            <pc:docMk/>
            <pc:sldMk cId="2540644148" sldId="256"/>
            <ac:grpSpMk id="3" creationId="{5F291167-4B76-75DE-5964-568112FC82A7}"/>
          </ac:grpSpMkLst>
        </pc:grpChg>
        <pc:grpChg chg="mod">
          <ac:chgData name="Ron Meyer" userId="65e0fe92-5782-4809-b035-4f1ab31a5557" providerId="ADAL" clId="{4C2DF924-EEFB-4772-9AA6-204B4A9A793E}" dt="2025-04-16T15:06:22.023" v="0" actId="164"/>
          <ac:grpSpMkLst>
            <pc:docMk/>
            <pc:sldMk cId="2540644148" sldId="256"/>
            <ac:grpSpMk id="41" creationId="{E2A52136-D60F-476B-9D0C-242D5F3D7DF8}"/>
          </ac:grpSpMkLst>
        </pc:grpChg>
        <pc:cxnChg chg="mod">
          <ac:chgData name="Ron Meyer" userId="65e0fe92-5782-4809-b035-4f1ab31a5557" providerId="ADAL" clId="{4C2DF924-EEFB-4772-9AA6-204B4A9A793E}" dt="2025-04-16T15:06:22.023" v="0" actId="164"/>
          <ac:cxnSpMkLst>
            <pc:docMk/>
            <pc:sldMk cId="2540644148" sldId="256"/>
            <ac:cxnSpMk id="51" creationId="{ACFBC572-5591-442D-9341-595AA5FE0483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180" y="868013"/>
            <a:ext cx="6721079" cy="1846521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180" y="2785743"/>
            <a:ext cx="6721079" cy="1280533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6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46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3029" y="282380"/>
            <a:ext cx="1932310" cy="449475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6099" y="282380"/>
            <a:ext cx="5684912" cy="449475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3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8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432" y="1322277"/>
            <a:ext cx="7729240" cy="2206249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432" y="3549398"/>
            <a:ext cx="7729240" cy="1160214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0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6099" y="1411902"/>
            <a:ext cx="3808611" cy="33652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6728" y="1411902"/>
            <a:ext cx="3808611" cy="33652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1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66" y="282380"/>
            <a:ext cx="7729240" cy="10251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66" y="1300177"/>
            <a:ext cx="3791108" cy="63719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66" y="1937374"/>
            <a:ext cx="3791108" cy="2849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36728" y="1300177"/>
            <a:ext cx="3809778" cy="63719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36728" y="1937374"/>
            <a:ext cx="3809778" cy="2849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61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5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87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66" y="353589"/>
            <a:ext cx="2890297" cy="123756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778" y="763655"/>
            <a:ext cx="4536728" cy="3769163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66" y="1591151"/>
            <a:ext cx="2890297" cy="2947805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3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66" y="353589"/>
            <a:ext cx="2890297" cy="123756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09778" y="763655"/>
            <a:ext cx="4536728" cy="3769163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66" y="1591151"/>
            <a:ext cx="2890297" cy="2947805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6099" y="282380"/>
            <a:ext cx="7729240" cy="1025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6099" y="1411902"/>
            <a:ext cx="7729240" cy="3365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6099" y="4915873"/>
            <a:ext cx="2016324" cy="2823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A8950-DCE7-4C14-BA8E-EA308EE62E90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8477" y="4915873"/>
            <a:ext cx="3024485" cy="2823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29015" y="4915873"/>
            <a:ext cx="2016324" cy="2823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4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F291167-4B76-75DE-5964-568112FC82A7}"/>
              </a:ext>
            </a:extLst>
          </p:cNvPr>
          <p:cNvGrpSpPr/>
          <p:nvPr/>
        </p:nvGrpSpPr>
        <p:grpSpPr>
          <a:xfrm>
            <a:off x="117475" y="129269"/>
            <a:ext cx="8726488" cy="5016500"/>
            <a:chOff x="117475" y="129269"/>
            <a:chExt cx="8726488" cy="5016500"/>
          </a:xfrm>
        </p:grpSpPr>
        <p:grpSp>
          <p:nvGrpSpPr>
            <p:cNvPr id="41" name="Group 36">
              <a:extLst>
                <a:ext uri="{FF2B5EF4-FFF2-40B4-BE49-F238E27FC236}">
                  <a16:creationId xmlns:a16="http://schemas.microsoft.com/office/drawing/2014/main" id="{E2A52136-D60F-476B-9D0C-242D5F3D7D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7475" y="129269"/>
              <a:ext cx="8726488" cy="5016500"/>
              <a:chOff x="142875" y="1412776"/>
              <a:chExt cx="8726488" cy="5016029"/>
            </a:xfrm>
            <a:solidFill>
              <a:schemeClr val="accent1">
                <a:lumMod val="40000"/>
                <a:lumOff val="60000"/>
              </a:schemeClr>
            </a:solidFill>
            <a:effectLst/>
          </p:grpSpPr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EF1A97E8-B1CE-409E-87E1-1AD348BFE575}"/>
                  </a:ext>
                </a:extLst>
              </p:cNvPr>
              <p:cNvSpPr/>
              <p:nvPr/>
            </p:nvSpPr>
            <p:spPr bwMode="auto">
              <a:xfrm>
                <a:off x="142875" y="1412776"/>
                <a:ext cx="8726488" cy="5016029"/>
              </a:xfrm>
              <a:prstGeom prst="ellipse">
                <a:avLst/>
              </a:prstGeom>
              <a:grpFill/>
              <a:ln w="9525" cap="flat" cmpd="sng" algn="ctr">
                <a:solidFill>
                  <a:schemeClr val="accent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Trustworthiness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57" name="TextBox 35">
                <a:extLst>
                  <a:ext uri="{FF2B5EF4-FFF2-40B4-BE49-F238E27FC236}">
                    <a16:creationId xmlns:a16="http://schemas.microsoft.com/office/drawing/2014/main" id="{AFE0D83E-1B78-4A63-A883-54BB457FDD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5017" y="1588730"/>
                <a:ext cx="1441420" cy="36929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Ø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Confidence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12CC8B0-D46C-4631-8C43-D154608268AC}"/>
                </a:ext>
              </a:extLst>
            </p:cNvPr>
            <p:cNvSpPr/>
            <p:nvPr/>
          </p:nvSpPr>
          <p:spPr bwMode="auto">
            <a:xfrm>
              <a:off x="2530376" y="2663850"/>
              <a:ext cx="3896816" cy="2376264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Risk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E9CA820-AC93-4A8F-8B3A-8400F6B8947D}"/>
                </a:ext>
              </a:extLst>
            </p:cNvPr>
            <p:cNvSpPr/>
            <p:nvPr/>
          </p:nvSpPr>
          <p:spPr bwMode="auto">
            <a:xfrm>
              <a:off x="2602384" y="3203910"/>
              <a:ext cx="1952600" cy="129614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46800" rIns="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Chance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E477752-50DB-439C-A82E-EFAC206F8F90}"/>
                </a:ext>
              </a:extLst>
            </p:cNvPr>
            <p:cNvSpPr/>
            <p:nvPr/>
          </p:nvSpPr>
          <p:spPr bwMode="auto">
            <a:xfrm>
              <a:off x="4385816" y="3203910"/>
              <a:ext cx="1952600" cy="129614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36000" tIns="46800" rIns="36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Impact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E6672AA-5E7D-4AA5-8740-85147BF796F1}"/>
                </a:ext>
              </a:extLst>
            </p:cNvPr>
            <p:cNvSpPr/>
            <p:nvPr/>
          </p:nvSpPr>
          <p:spPr bwMode="auto">
            <a:xfrm>
              <a:off x="721792" y="719634"/>
              <a:ext cx="3896816" cy="2376264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Credibility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309703AA-731E-4B67-BC3F-61D0B6512981}"/>
                </a:ext>
              </a:extLst>
            </p:cNvPr>
            <p:cNvSpPr/>
            <p:nvPr/>
          </p:nvSpPr>
          <p:spPr bwMode="auto">
            <a:xfrm>
              <a:off x="810568" y="1259694"/>
              <a:ext cx="1952600" cy="129614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36000" tIns="46800" rIns="36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Capability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215CB20-1ED4-4D94-9ED2-4ECE51DFA176}"/>
                </a:ext>
              </a:extLst>
            </p:cNvPr>
            <p:cNvSpPr/>
            <p:nvPr/>
          </p:nvSpPr>
          <p:spPr bwMode="auto">
            <a:xfrm>
              <a:off x="4394200" y="719634"/>
              <a:ext cx="3896816" cy="2376264"/>
            </a:xfrm>
            <a:prstGeom prst="ellipse">
              <a:avLst/>
            </a:prstGeom>
            <a:solidFill>
              <a:srgbClr val="EBF0F9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Trustworthiness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006EA972-F54A-4B46-BC0C-AD1FAB652FFB}"/>
                </a:ext>
              </a:extLst>
            </p:cNvPr>
            <p:cNvSpPr/>
            <p:nvPr/>
          </p:nvSpPr>
          <p:spPr bwMode="auto">
            <a:xfrm>
              <a:off x="2594000" y="1259694"/>
              <a:ext cx="1952600" cy="129614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36000" tIns="46800" rIns="36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Reliability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F5A24FD-C652-4D0C-A3E1-CF18223DF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0488" y="1727994"/>
              <a:ext cx="33813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b="1" dirty="0">
                  <a:solidFill>
                    <a:schemeClr val="accent1">
                      <a:lumMod val="50000"/>
                    </a:schemeClr>
                  </a:solidFill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ADCAB91-AF27-4B92-B751-A4DBAF441F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2700" y="3672682"/>
              <a:ext cx="338138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b="1" dirty="0">
                  <a:solidFill>
                    <a:schemeClr val="accent1">
                      <a:lumMod val="50000"/>
                    </a:schemeClr>
                  </a:solidFill>
                  <a:cs typeface="Arial" panose="020B0604020202020204" pitchFamily="34" charset="0"/>
                </a:rPr>
                <a:t>X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CFBC572-5591-442D-9341-595AA5FE048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0613" y="2880519"/>
              <a:ext cx="6769100" cy="0"/>
            </a:xfrm>
            <a:prstGeom prst="line">
              <a:avLst/>
            </a:prstGeom>
            <a:noFill/>
            <a:ln w="31750" algn="ctr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10EFA851-B649-413A-A2AE-1ABB3B186BAE}"/>
                </a:ext>
              </a:extLst>
            </p:cNvPr>
            <p:cNvSpPr/>
            <p:nvPr/>
          </p:nvSpPr>
          <p:spPr bwMode="auto">
            <a:xfrm>
              <a:off x="4482976" y="1259694"/>
              <a:ext cx="1952600" cy="129614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36000" tIns="46800" rIns="36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Intentions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DDE3EDCE-5B3B-477C-9CF9-7DEFFE907C94}"/>
                </a:ext>
              </a:extLst>
            </p:cNvPr>
            <p:cNvSpPr/>
            <p:nvPr/>
          </p:nvSpPr>
          <p:spPr bwMode="auto">
            <a:xfrm>
              <a:off x="6266408" y="1259694"/>
              <a:ext cx="1952600" cy="129614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36000" tIns="46800" rIns="36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Fairness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E0E8BD9-5A46-4FB5-846A-05B6D966CB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02188" y="1727994"/>
              <a:ext cx="33813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b="1" dirty="0">
                  <a:solidFill>
                    <a:schemeClr val="accent1">
                      <a:lumMod val="50000"/>
                    </a:schemeClr>
                  </a:solidFill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581F0E74-A2D7-4500-8C73-A50ACF0804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2538" y="1727994"/>
              <a:ext cx="33972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b="1" dirty="0">
                  <a:solidFill>
                    <a:schemeClr val="accent1">
                      <a:lumMod val="50000"/>
                    </a:schemeClr>
                  </a:solidFill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" name="TextBox 54">
              <a:extLst>
                <a:ext uri="{FF2B5EF4-FFF2-40B4-BE49-F238E27FC236}">
                  <a16:creationId xmlns:a16="http://schemas.microsoft.com/office/drawing/2014/main" id="{8FCDA779-870C-A7EF-7E2E-DB19E84B7404}"/>
                </a:ext>
              </a:extLst>
            </p:cNvPr>
            <p:cNvSpPr txBox="1"/>
            <p:nvPr/>
          </p:nvSpPr>
          <p:spPr>
            <a:xfrm>
              <a:off x="7540180" y="2881301"/>
              <a:ext cx="1043877" cy="230832"/>
            </a:xfrm>
            <a:prstGeom prst="rect">
              <a:avLst/>
            </a:prstGeom>
            <a:noFill/>
          </p:spPr>
          <p:txBody>
            <a:bodyPr spcFirstLastPara="1" wrap="none" numCol="1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</a:t>
              </a:r>
              <a:r>
                <a:rPr lang="en-GB" sz="900" i="1">
                  <a:solidFill>
                    <a:schemeClr val="accent1">
                      <a:lumMod val="50000"/>
                    </a:schemeClr>
                  </a:solidFill>
                </a:rPr>
                <a:t>Meyer 2019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0644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4D41E7-9A84-40E3-9C00-CE6C984CC06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9298CA8-C4BD-46A0-84B3-203F27B55464}"/>
</file>

<file path=customXml/itemProps3.xml><?xml version="1.0" encoding="utf-8"?>
<ds:datastoreItem xmlns:ds="http://schemas.openxmlformats.org/officeDocument/2006/customXml" ds:itemID="{A4AD3768-741E-4868-A9A1-E9A4E045CB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19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2019-07-26T08:20:45Z</dcterms:created>
  <dcterms:modified xsi:type="dcterms:W3CDTF">2025-04-16T15:06:26Z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