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8961438" cy="5303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158103-0AE5-4C4A-B539-A48B208EDE08}" v="1" dt="2019-12-31T09:53:30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1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19158103-0AE5-4C4A-B539-A48B208EDE08}"/>
    <pc:docChg chg="modSld">
      <pc:chgData name="Ron Meyer" userId="65e0fe92-5782-4809-b035-4f1ab31a5557" providerId="ADAL" clId="{19158103-0AE5-4C4A-B539-A48B208EDE08}" dt="2019-12-31T09:53:47.141" v="1" actId="1076"/>
      <pc:docMkLst>
        <pc:docMk/>
      </pc:docMkLst>
      <pc:sldChg chg="addSp modSp">
        <pc:chgData name="Ron Meyer" userId="65e0fe92-5782-4809-b035-4f1ab31a5557" providerId="ADAL" clId="{19158103-0AE5-4C4A-B539-A48B208EDE08}" dt="2019-12-31T09:53:47.141" v="1" actId="1076"/>
        <pc:sldMkLst>
          <pc:docMk/>
          <pc:sldMk cId="2540644148" sldId="256"/>
        </pc:sldMkLst>
        <pc:spChg chg="add mod">
          <ac:chgData name="Ron Meyer" userId="65e0fe92-5782-4809-b035-4f1ab31a5557" providerId="ADAL" clId="{19158103-0AE5-4C4A-B539-A48B208EDE08}" dt="2019-12-31T09:53:47.141" v="1" actId="1076"/>
          <ac:spMkLst>
            <pc:docMk/>
            <pc:sldMk cId="2540644148" sldId="256"/>
            <ac:spMk id="20" creationId="{0C758406-24D5-4FF9-A457-8AAC192905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180" y="868013"/>
            <a:ext cx="6721079" cy="1846521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180" y="2785743"/>
            <a:ext cx="6721079" cy="1280533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6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4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3029" y="282380"/>
            <a:ext cx="1932310" cy="44947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6099" y="282380"/>
            <a:ext cx="5684912" cy="44947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3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8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432" y="1322277"/>
            <a:ext cx="7729240" cy="2206249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432" y="3549398"/>
            <a:ext cx="7729240" cy="1160214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0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6099" y="1411902"/>
            <a:ext cx="3808611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728" y="1411902"/>
            <a:ext cx="3808611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1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66" y="282380"/>
            <a:ext cx="7729240" cy="10251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66" y="1300177"/>
            <a:ext cx="3791108" cy="63719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66" y="1937374"/>
            <a:ext cx="3791108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6728" y="1300177"/>
            <a:ext cx="3809778" cy="63719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6728" y="1937374"/>
            <a:ext cx="3809778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6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5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8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66" y="353589"/>
            <a:ext cx="2890297" cy="123756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778" y="763655"/>
            <a:ext cx="4536728" cy="3769163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66" y="1591151"/>
            <a:ext cx="2890297" cy="2947805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3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66" y="353589"/>
            <a:ext cx="2890297" cy="123756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09778" y="763655"/>
            <a:ext cx="4536728" cy="3769163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66" y="1591151"/>
            <a:ext cx="2890297" cy="2947805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6099" y="282380"/>
            <a:ext cx="7729240" cy="1025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6099" y="1411902"/>
            <a:ext cx="7729240" cy="3365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6099" y="4915873"/>
            <a:ext cx="2016324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8950-DCE7-4C14-BA8E-EA308EE62E90}" type="datetimeFigureOut">
              <a:rPr lang="en-US" smtClean="0"/>
              <a:t>31-Dec-19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8477" y="4915873"/>
            <a:ext cx="3024485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9015" y="4915873"/>
            <a:ext cx="2016324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861D-A0BD-414F-A0E5-58FC78653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4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FE2D848F-4876-43CE-9339-00B330538B5F}"/>
              </a:ext>
            </a:extLst>
          </p:cNvPr>
          <p:cNvGrpSpPr/>
          <p:nvPr/>
        </p:nvGrpSpPr>
        <p:grpSpPr>
          <a:xfrm>
            <a:off x="117475" y="143669"/>
            <a:ext cx="8726488" cy="5016500"/>
            <a:chOff x="142875" y="1315440"/>
            <a:chExt cx="8726488" cy="5016500"/>
          </a:xfrm>
        </p:grpSpPr>
        <p:grpSp>
          <p:nvGrpSpPr>
            <p:cNvPr id="41" name="Group 36">
              <a:extLst>
                <a:ext uri="{FF2B5EF4-FFF2-40B4-BE49-F238E27FC236}">
                  <a16:creationId xmlns:a16="http://schemas.microsoft.com/office/drawing/2014/main" id="{E2A52136-D60F-476B-9D0C-242D5F3D7D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875" y="1315440"/>
              <a:ext cx="8726488" cy="5016500"/>
              <a:chOff x="142875" y="1412776"/>
              <a:chExt cx="8726488" cy="5016029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EF1A97E8-B1CE-409E-87E1-1AD348BFE575}"/>
                  </a:ext>
                </a:extLst>
              </p:cNvPr>
              <p:cNvSpPr/>
              <p:nvPr/>
            </p:nvSpPr>
            <p:spPr bwMode="auto">
              <a:xfrm>
                <a:off x="142875" y="1412776"/>
                <a:ext cx="8726488" cy="5016029"/>
              </a:xfrm>
              <a:prstGeom prst="ellipse">
                <a:avLst/>
              </a:prstGeom>
              <a:solidFill>
                <a:srgbClr val="00257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Trustworthiness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57" name="TextBox 35">
                <a:extLst>
                  <a:ext uri="{FF2B5EF4-FFF2-40B4-BE49-F238E27FC236}">
                    <a16:creationId xmlns:a16="http://schemas.microsoft.com/office/drawing/2014/main" id="{AFE0D83E-1B78-4A63-A883-54BB457FDD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6217" y="1588730"/>
                <a:ext cx="185980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Confidence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12CC8B0-D46C-4631-8C43-D154608268AC}"/>
                </a:ext>
              </a:extLst>
            </p:cNvPr>
            <p:cNvSpPr/>
            <p:nvPr/>
          </p:nvSpPr>
          <p:spPr bwMode="auto">
            <a:xfrm>
              <a:off x="2555776" y="3835621"/>
              <a:ext cx="3896816" cy="2376264"/>
            </a:xfrm>
            <a:prstGeom prst="ellipse">
              <a:avLst/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Risk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E9CA820-AC93-4A8F-8B3A-8400F6B8947D}"/>
                </a:ext>
              </a:extLst>
            </p:cNvPr>
            <p:cNvSpPr/>
            <p:nvPr/>
          </p:nvSpPr>
          <p:spPr bwMode="auto">
            <a:xfrm>
              <a:off x="2627784" y="4375681"/>
              <a:ext cx="1952600" cy="1296144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Chance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How likely do I think your actions could be negative for me?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E477752-50DB-439C-A82E-EFAC206F8F90}"/>
                </a:ext>
              </a:extLst>
            </p:cNvPr>
            <p:cNvSpPr/>
            <p:nvPr/>
          </p:nvSpPr>
          <p:spPr bwMode="auto">
            <a:xfrm>
              <a:off x="4411216" y="4375681"/>
              <a:ext cx="1952600" cy="1296144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Impact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How negative do I think your actions could be for me?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6672AA-5E7D-4AA5-8740-85147BF796F1}"/>
                </a:ext>
              </a:extLst>
            </p:cNvPr>
            <p:cNvSpPr/>
            <p:nvPr/>
          </p:nvSpPr>
          <p:spPr bwMode="auto">
            <a:xfrm>
              <a:off x="747192" y="1891405"/>
              <a:ext cx="3896816" cy="2376264"/>
            </a:xfrm>
            <a:prstGeom prst="ellipse">
              <a:avLst/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Credibility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09703AA-731E-4B67-BC3F-61D0B6512981}"/>
                </a:ext>
              </a:extLst>
            </p:cNvPr>
            <p:cNvSpPr/>
            <p:nvPr/>
          </p:nvSpPr>
          <p:spPr bwMode="auto">
            <a:xfrm>
              <a:off x="835968" y="2431465"/>
              <a:ext cx="1952600" cy="1296144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Capability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Do I think you have the ability to perform?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215CB20-1ED4-4D94-9ED2-4ECE51DFA176}"/>
                </a:ext>
              </a:extLst>
            </p:cNvPr>
            <p:cNvSpPr/>
            <p:nvPr/>
          </p:nvSpPr>
          <p:spPr bwMode="auto">
            <a:xfrm>
              <a:off x="4419600" y="1891405"/>
              <a:ext cx="3896816" cy="2376264"/>
            </a:xfrm>
            <a:prstGeom prst="ellipse">
              <a:avLst/>
            </a:prstGeom>
            <a:solidFill>
              <a:srgbClr val="002570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Trustworthiness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06EA972-F54A-4B46-BC0C-AD1FAB652FFB}"/>
                </a:ext>
              </a:extLst>
            </p:cNvPr>
            <p:cNvSpPr/>
            <p:nvPr/>
          </p:nvSpPr>
          <p:spPr bwMode="auto">
            <a:xfrm>
              <a:off x="2619400" y="2431465"/>
              <a:ext cx="1952600" cy="1296144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Reliability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Do I think you will act when necessary?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F5A24FD-C652-4D0C-A3E1-CF18223DF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3488" y="2899765"/>
              <a:ext cx="33813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DCAB91-AF27-4B92-B751-A4DBAF441F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6100" y="4844453"/>
              <a:ext cx="3381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  <a:cs typeface="Arial" panose="020B0604020202020204" pitchFamily="34" charset="0"/>
                </a:rPr>
                <a:t>X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CFBC572-5591-442D-9341-595AA5FE048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16013" y="4052290"/>
              <a:ext cx="6769100" cy="0"/>
            </a:xfrm>
            <a:prstGeom prst="line">
              <a:avLst/>
            </a:prstGeom>
            <a:noFill/>
            <a:ln w="3175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0EFA851-B649-413A-A2AE-1ABB3B186BAE}"/>
                </a:ext>
              </a:extLst>
            </p:cNvPr>
            <p:cNvSpPr/>
            <p:nvPr/>
          </p:nvSpPr>
          <p:spPr bwMode="auto">
            <a:xfrm>
              <a:off x="4508376" y="2431465"/>
              <a:ext cx="1952600" cy="1296144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Intentions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Do I think you mean well towards me?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DE3EDCE-5B3B-477C-9CF9-7DEFFE907C94}"/>
                </a:ext>
              </a:extLst>
            </p:cNvPr>
            <p:cNvSpPr/>
            <p:nvPr/>
          </p:nvSpPr>
          <p:spPr bwMode="auto">
            <a:xfrm>
              <a:off x="6291808" y="2431465"/>
              <a:ext cx="1952600" cy="1296144"/>
            </a:xfrm>
            <a:prstGeom prst="ellipse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tIns="46800" rIns="36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Fairness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Do I think you will act in a just manner?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E0E8BD9-5A46-4FB5-846A-05B6D966C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9988" y="2899765"/>
              <a:ext cx="33813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81F0E74-A2D7-4500-8C73-A50ACF080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6738" y="2899765"/>
              <a:ext cx="3397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>
                  <a:solidFill>
                    <a:srgbClr val="FFFFFF"/>
                  </a:solidFill>
                  <a:cs typeface="Arial" panose="020B0604020202020204" pitchFamily="34" charset="0"/>
                </a:rPr>
                <a:t>X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C758406-24D5-4FF9-A457-8AAC192905F7}"/>
              </a:ext>
            </a:extLst>
          </p:cNvPr>
          <p:cNvSpPr txBox="1"/>
          <p:nvPr/>
        </p:nvSpPr>
        <p:spPr>
          <a:xfrm>
            <a:off x="7554623" y="2919072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1" dirty="0">
                <a:solidFill>
                  <a:schemeClr val="bg1"/>
                </a:solidFill>
              </a:rPr>
              <a:t>©Ron Meyer 2019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644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4D41E7-9A84-40E3-9C00-CE6C984CC0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4AD3768-741E-4868-A9A1-E9A4E045CB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304B06-D6BB-4A99-A2C5-FDA75F3D3E8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83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2019-07-26T08:20:45Z</dcterms:created>
  <dcterms:modified xsi:type="dcterms:W3CDTF">2019-12-31T09:53:56Z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