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400675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FFF"/>
    <a:srgbClr val="E7EFFF"/>
    <a:srgbClr val="C5D8FF"/>
    <a:srgbClr val="A3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3284F1-B950-400C-B7F7-504A5D2BE4B4}" v="1" dt="2025-04-16T15:07:20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0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D23284F1-B950-400C-B7F7-504A5D2BE4B4}"/>
    <pc:docChg chg="modSld">
      <pc:chgData name="Ron Meyer" userId="65e0fe92-5782-4809-b035-4f1ab31a5557" providerId="ADAL" clId="{D23284F1-B950-400C-B7F7-504A5D2BE4B4}" dt="2025-04-16T15:07:20.549" v="0" actId="164"/>
      <pc:docMkLst>
        <pc:docMk/>
      </pc:docMkLst>
      <pc:sldChg chg="addSp modSp modAnim">
        <pc:chgData name="Ron Meyer" userId="65e0fe92-5782-4809-b035-4f1ab31a5557" providerId="ADAL" clId="{D23284F1-B950-400C-B7F7-504A5D2BE4B4}" dt="2025-04-16T15:07:20.549" v="0" actId="164"/>
        <pc:sldMkLst>
          <pc:docMk/>
          <pc:sldMk cId="629072789" sldId="256"/>
        </pc:sldMkLst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5" creationId="{8FCDA779-870C-A7EF-7E2E-DB19E84B7404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61" creationId="{5A412996-E781-49CC-B218-CD53F8A0B80F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62" creationId="{9FE8FFF5-A197-4079-A9C3-6051B1AC578B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64" creationId="{E079804B-3365-4293-9BF7-1E7AFE4A166F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65" creationId="{E8D6F8D6-FCBB-4E2B-A146-BF16F920895C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68" creationId="{4B2923BF-A0DA-46D6-9587-150E185BF2E7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69" creationId="{3F375C4F-293D-481A-BF01-EF2B53793D4D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73" creationId="{4D606F6F-2757-4F14-A013-7054E5DA2267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76" creationId="{3B8EC906-0CA9-4548-A842-32C3DC20463D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79" creationId="{F085F41F-AE3D-435E-9B85-4EB6593CC831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82" creationId="{3A393886-D94E-457E-B0DD-F59C58B80C8E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85" creationId="{3C970124-5ED1-4C8E-A6C7-BB2EC13479C3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88" creationId="{52B6D19C-BF0E-4B7A-941F-8DF53572F37D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89" creationId="{FBF4C2C5-5FE6-4669-9026-8F96277AD31D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90" creationId="{D8B89E12-21C1-4E1D-8CB9-AF840FD023D7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91" creationId="{35A5F6BD-2346-447C-9944-ED316DA2FFAD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98" creationId="{C02EACF0-3F88-41BA-B5A6-B72D093D51E2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101" creationId="{7818D5EF-47AC-41F5-BF45-556F7BFBEA4E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104" creationId="{E1316D17-4754-4418-83AA-6251F521825D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107" creationId="{9EC7B258-D634-411F-BA97-C24E6EFC31F2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110" creationId="{AC866AC2-B357-471B-BAA3-F8D7DBC7E6E7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113" creationId="{D3B980BC-1FA5-455B-9DCF-C2624F84E701}"/>
          </ac:spMkLst>
        </pc:spChg>
        <pc:spChg chg="mod">
          <ac:chgData name="Ron Meyer" userId="65e0fe92-5782-4809-b035-4f1ab31a5557" providerId="ADAL" clId="{D23284F1-B950-400C-B7F7-504A5D2BE4B4}" dt="2025-04-16T15:07:20.549" v="0" actId="164"/>
          <ac:spMkLst>
            <pc:docMk/>
            <pc:sldMk cId="629072789" sldId="256"/>
            <ac:spMk id="115" creationId="{BC3A714B-1F43-4DF2-8F4A-ADFFFEA9CA6A}"/>
          </ac:spMkLst>
        </pc:spChg>
        <pc:grpChg chg="add mod">
          <ac:chgData name="Ron Meyer" userId="65e0fe92-5782-4809-b035-4f1ab31a5557" providerId="ADAL" clId="{D23284F1-B950-400C-B7F7-504A5D2BE4B4}" dt="2025-04-16T15:07:20.549" v="0" actId="164"/>
          <ac:grpSpMkLst>
            <pc:docMk/>
            <pc:sldMk cId="629072789" sldId="256"/>
            <ac:grpSpMk id="2" creationId="{BA72B485-FFE1-66BF-793A-F43378CF457A}"/>
          </ac:grpSpMkLst>
        </pc:grpChg>
        <pc:grpChg chg="mod">
          <ac:chgData name="Ron Meyer" userId="65e0fe92-5782-4809-b035-4f1ab31a5557" providerId="ADAL" clId="{D23284F1-B950-400C-B7F7-504A5D2BE4B4}" dt="2025-04-16T15:07:20.549" v="0" actId="164"/>
          <ac:grpSpMkLst>
            <pc:docMk/>
            <pc:sldMk cId="629072789" sldId="256"/>
            <ac:grpSpMk id="92" creationId="{E8FC3E5A-94FA-4ABF-AB5D-E13EFE0D3492}"/>
          </ac:grpSpMkLst>
        </pc:grpChg>
        <pc:cxnChg chg="mod">
          <ac:chgData name="Ron Meyer" userId="65e0fe92-5782-4809-b035-4f1ab31a5557" providerId="ADAL" clId="{D23284F1-B950-400C-B7F7-504A5D2BE4B4}" dt="2025-04-16T15:07:20.549" v="0" actId="164"/>
          <ac:cxnSpMkLst>
            <pc:docMk/>
            <pc:sldMk cId="629072789" sldId="256"/>
            <ac:cxnSpMk id="3" creationId="{BC5E6D9E-6908-F650-1AA0-F6F6B403A49B}"/>
          </ac:cxnSpMkLst>
        </pc:cxnChg>
        <pc:cxnChg chg="mod">
          <ac:chgData name="Ron Meyer" userId="65e0fe92-5782-4809-b035-4f1ab31a5557" providerId="ADAL" clId="{D23284F1-B950-400C-B7F7-504A5D2BE4B4}" dt="2025-04-16T15:07:20.549" v="0" actId="164"/>
          <ac:cxnSpMkLst>
            <pc:docMk/>
            <pc:sldMk cId="629072789" sldId="256"/>
            <ac:cxnSpMk id="9" creationId="{1EEBDA36-A308-E9E3-63DA-6A08FE09A864}"/>
          </ac:cxnSpMkLst>
        </pc:cxnChg>
        <pc:cxnChg chg="mod">
          <ac:chgData name="Ron Meyer" userId="65e0fe92-5782-4809-b035-4f1ab31a5557" providerId="ADAL" clId="{D23284F1-B950-400C-B7F7-504A5D2BE4B4}" dt="2025-04-16T15:07:20.549" v="0" actId="164"/>
          <ac:cxnSpMkLst>
            <pc:docMk/>
            <pc:sldMk cId="629072789" sldId="256"/>
            <ac:cxnSpMk id="10" creationId="{48B19D10-C87D-96F4-7550-483BA1ACFEAD}"/>
          </ac:cxnSpMkLst>
        </pc:cxnChg>
      </pc:sldChg>
    </pc:docChg>
  </pc:docChgLst>
  <pc:docChgLst>
    <pc:chgData name="Ron Meyer" userId="65e0fe92-5782-4809-b035-4f1ab31a5557" providerId="ADAL" clId="{0618EA0D-68C9-44EB-841E-A4F530AA7CE4}"/>
    <pc:docChg chg="undo custSel modSld">
      <pc:chgData name="Ron Meyer" userId="65e0fe92-5782-4809-b035-4f1ab31a5557" providerId="ADAL" clId="{0618EA0D-68C9-44EB-841E-A4F530AA7CE4}" dt="2024-08-30T10:15:41.801" v="30" actId="14100"/>
      <pc:docMkLst>
        <pc:docMk/>
      </pc:docMkLst>
      <pc:sldChg chg="addSp delSp modSp mod">
        <pc:chgData name="Ron Meyer" userId="65e0fe92-5782-4809-b035-4f1ab31a5557" providerId="ADAL" clId="{0618EA0D-68C9-44EB-841E-A4F530AA7CE4}" dt="2024-08-30T10:15:41.801" v="30" actId="14100"/>
        <pc:sldMkLst>
          <pc:docMk/>
          <pc:sldMk cId="629072789" sldId="256"/>
        </pc:sldMkLst>
        <pc:spChg chg="add del">
          <ac:chgData name="Ron Meyer" userId="65e0fe92-5782-4809-b035-4f1ab31a5557" providerId="ADAL" clId="{0618EA0D-68C9-44EB-841E-A4F530AA7CE4}" dt="2024-08-30T10:13:50.746" v="2" actId="22"/>
          <ac:spMkLst>
            <pc:docMk/>
            <pc:sldMk cId="629072789" sldId="256"/>
            <ac:spMk id="4" creationId="{473B3427-66B1-E4DF-664E-4C149F52AB49}"/>
          </ac:spMkLst>
        </pc:spChg>
        <pc:spChg chg="add mod">
          <ac:chgData name="Ron Meyer" userId="65e0fe92-5782-4809-b035-4f1ab31a5557" providerId="ADAL" clId="{0618EA0D-68C9-44EB-841E-A4F530AA7CE4}" dt="2024-08-30T10:15:41.801" v="30" actId="14100"/>
          <ac:spMkLst>
            <pc:docMk/>
            <pc:sldMk cId="629072789" sldId="256"/>
            <ac:spMk id="5" creationId="{8FCDA779-870C-A7EF-7E2E-DB19E84B7404}"/>
          </ac:spMkLst>
        </pc:spChg>
        <pc:spChg chg="del">
          <ac:chgData name="Ron Meyer" userId="65e0fe92-5782-4809-b035-4f1ab31a5557" providerId="ADAL" clId="{0618EA0D-68C9-44EB-841E-A4F530AA7CE4}" dt="2024-06-15T10:15:12.695" v="0" actId="478"/>
          <ac:spMkLst>
            <pc:docMk/>
            <pc:sldMk cId="629072789" sldId="256"/>
            <ac:spMk id="11" creationId="{DCA9AE88-712D-F9CA-297D-507CDC9E8346}"/>
          </ac:spMkLst>
        </pc:spChg>
        <pc:spChg chg="del">
          <ac:chgData name="Ron Meyer" userId="65e0fe92-5782-4809-b035-4f1ab31a5557" providerId="ADAL" clId="{0618EA0D-68C9-44EB-841E-A4F530AA7CE4}" dt="2024-06-15T10:15:12.695" v="0" actId="478"/>
          <ac:spMkLst>
            <pc:docMk/>
            <pc:sldMk cId="629072789" sldId="256"/>
            <ac:spMk id="12" creationId="{F5FFBDFC-D99D-E832-0B78-F48D7AA2C634}"/>
          </ac:spMkLst>
        </pc:spChg>
        <pc:spChg chg="del">
          <ac:chgData name="Ron Meyer" userId="65e0fe92-5782-4809-b035-4f1ab31a5557" providerId="ADAL" clId="{0618EA0D-68C9-44EB-841E-A4F530AA7CE4}" dt="2024-06-15T10:15:12.695" v="0" actId="478"/>
          <ac:spMkLst>
            <pc:docMk/>
            <pc:sldMk cId="629072789" sldId="256"/>
            <ac:spMk id="13" creationId="{C58B1833-CD4C-47A4-5EA5-2E4D82ED3211}"/>
          </ac:spMkLst>
        </pc:spChg>
        <pc:spChg chg="del">
          <ac:chgData name="Ron Meyer" userId="65e0fe92-5782-4809-b035-4f1ab31a5557" providerId="ADAL" clId="{0618EA0D-68C9-44EB-841E-A4F530AA7CE4}" dt="2024-06-15T10:15:12.695" v="0" actId="478"/>
          <ac:spMkLst>
            <pc:docMk/>
            <pc:sldMk cId="629072789" sldId="256"/>
            <ac:spMk id="14" creationId="{B15C7A4E-F3A6-D9C9-FA20-4C495B3E5A77}"/>
          </ac:spMkLst>
        </pc:spChg>
        <pc:spChg chg="del">
          <ac:chgData name="Ron Meyer" userId="65e0fe92-5782-4809-b035-4f1ab31a5557" providerId="ADAL" clId="{0618EA0D-68C9-44EB-841E-A4F530AA7CE4}" dt="2024-06-15T10:15:12.695" v="0" actId="478"/>
          <ac:spMkLst>
            <pc:docMk/>
            <pc:sldMk cId="629072789" sldId="256"/>
            <ac:spMk id="15" creationId="{1D95F3A8-2E11-7AAD-E531-494FB72425BA}"/>
          </ac:spMkLst>
        </pc:spChg>
        <pc:spChg chg="del">
          <ac:chgData name="Ron Meyer" userId="65e0fe92-5782-4809-b035-4f1ab31a5557" providerId="ADAL" clId="{0618EA0D-68C9-44EB-841E-A4F530AA7CE4}" dt="2024-06-15T10:15:12.695" v="0" actId="478"/>
          <ac:spMkLst>
            <pc:docMk/>
            <pc:sldMk cId="629072789" sldId="256"/>
            <ac:spMk id="16" creationId="{A21A3E29-D131-4522-A01B-B173134E2A84}"/>
          </ac:spMkLst>
        </pc:spChg>
        <pc:spChg chg="del">
          <ac:chgData name="Ron Meyer" userId="65e0fe92-5782-4809-b035-4f1ab31a5557" providerId="ADAL" clId="{0618EA0D-68C9-44EB-841E-A4F530AA7CE4}" dt="2024-06-15T10:15:12.695" v="0" actId="478"/>
          <ac:spMkLst>
            <pc:docMk/>
            <pc:sldMk cId="629072789" sldId="256"/>
            <ac:spMk id="17" creationId="{BE03B509-A6EA-7B83-B15E-D4A6493D74EA}"/>
          </ac:spMkLst>
        </pc:spChg>
        <pc:spChg chg="del">
          <ac:chgData name="Ron Meyer" userId="65e0fe92-5782-4809-b035-4f1ab31a5557" providerId="ADAL" clId="{0618EA0D-68C9-44EB-841E-A4F530AA7CE4}" dt="2024-06-15T10:15:12.695" v="0" actId="478"/>
          <ac:spMkLst>
            <pc:docMk/>
            <pc:sldMk cId="629072789" sldId="256"/>
            <ac:spMk id="18" creationId="{9753687D-CF7C-A904-9E59-2A2A63D9CAF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883861"/>
            <a:ext cx="4590574" cy="1880235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836605"/>
            <a:ext cx="4050506" cy="1303913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9524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671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87536"/>
            <a:ext cx="1164521" cy="457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87536"/>
            <a:ext cx="3426053" cy="457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7751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3465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346420"/>
            <a:ext cx="4658082" cy="2246530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3614203"/>
            <a:ext cx="4658082" cy="1181397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6479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437680"/>
            <a:ext cx="2295287" cy="3426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437680"/>
            <a:ext cx="2295287" cy="3426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8708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537"/>
            <a:ext cx="4658082" cy="10438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323916"/>
            <a:ext cx="2284738" cy="648831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972747"/>
            <a:ext cx="2284738" cy="2901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323916"/>
            <a:ext cx="2295990" cy="648831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972747"/>
            <a:ext cx="2295990" cy="2901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7849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9799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6862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0045"/>
            <a:ext cx="1741858" cy="1260158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777598"/>
            <a:ext cx="2734092" cy="3837980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620202"/>
            <a:ext cx="1741858" cy="3001626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6082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0045"/>
            <a:ext cx="1741858" cy="1260158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777598"/>
            <a:ext cx="2734092" cy="3837980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620202"/>
            <a:ext cx="1741858" cy="3001626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0259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87537"/>
            <a:ext cx="4658082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437680"/>
            <a:ext cx="4658082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9CCC0-A816-4A87-87FF-61A5F069FD4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5005627"/>
            <a:ext cx="1822728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758D2-1127-4EA0-B91F-D875C75C237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2870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Draaiende pijl 40">
            <a:extLst>
              <a:ext uri="{FF2B5EF4-FFF2-40B4-BE49-F238E27FC236}">
                <a16:creationId xmlns:a16="http://schemas.microsoft.com/office/drawing/2014/main" id="{C29794D4-BB7E-4D86-99F3-D0B0A369C8B1}"/>
              </a:ext>
            </a:extLst>
          </p:cNvPr>
          <p:cNvSpPr/>
          <p:nvPr/>
        </p:nvSpPr>
        <p:spPr bwMode="auto">
          <a:xfrm rot="9540051">
            <a:off x="223495" y="166935"/>
            <a:ext cx="5139314" cy="5117652"/>
          </a:xfrm>
          <a:prstGeom prst="circularArrow">
            <a:avLst>
              <a:gd name="adj1" fmla="val 9053"/>
              <a:gd name="adj2" fmla="val 150566"/>
              <a:gd name="adj3" fmla="val 21107414"/>
              <a:gd name="adj4" fmla="val 17346559"/>
              <a:gd name="adj5" fmla="val 7049"/>
            </a:avLst>
          </a:prstGeom>
          <a:solidFill>
            <a:srgbClr val="E7E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75" name="Draaiende pijl 40">
            <a:extLst>
              <a:ext uri="{FF2B5EF4-FFF2-40B4-BE49-F238E27FC236}">
                <a16:creationId xmlns:a16="http://schemas.microsoft.com/office/drawing/2014/main" id="{AC7A1349-0DEE-414B-986C-8D816554E7AD}"/>
              </a:ext>
            </a:extLst>
          </p:cNvPr>
          <p:cNvSpPr/>
          <p:nvPr/>
        </p:nvSpPr>
        <p:spPr bwMode="auto">
          <a:xfrm rot="5843359">
            <a:off x="169195" y="185978"/>
            <a:ext cx="5117654" cy="5117654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7346559"/>
              <a:gd name="adj5" fmla="val 7049"/>
            </a:avLst>
          </a:prstGeom>
          <a:solidFill>
            <a:srgbClr val="E7E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78" name="Draaiende pijl 40">
            <a:extLst>
              <a:ext uri="{FF2B5EF4-FFF2-40B4-BE49-F238E27FC236}">
                <a16:creationId xmlns:a16="http://schemas.microsoft.com/office/drawing/2014/main" id="{60006134-4C0F-4C10-8D18-4D4679113C37}"/>
              </a:ext>
            </a:extLst>
          </p:cNvPr>
          <p:cNvSpPr/>
          <p:nvPr/>
        </p:nvSpPr>
        <p:spPr bwMode="auto">
          <a:xfrm rot="2241438">
            <a:off x="158507" y="184292"/>
            <a:ext cx="5117652" cy="5117652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7346559"/>
              <a:gd name="adj5" fmla="val 7049"/>
            </a:avLst>
          </a:prstGeom>
          <a:solidFill>
            <a:srgbClr val="E7E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81" name="Draaiende pijl 40">
            <a:extLst>
              <a:ext uri="{FF2B5EF4-FFF2-40B4-BE49-F238E27FC236}">
                <a16:creationId xmlns:a16="http://schemas.microsoft.com/office/drawing/2014/main" id="{723F0A13-87E4-4FF8-B57E-B600FD223133}"/>
              </a:ext>
            </a:extLst>
          </p:cNvPr>
          <p:cNvSpPr/>
          <p:nvPr/>
        </p:nvSpPr>
        <p:spPr bwMode="auto">
          <a:xfrm rot="20388891">
            <a:off x="155830" y="60577"/>
            <a:ext cx="5117652" cy="5117652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7615191"/>
              <a:gd name="adj5" fmla="val 7049"/>
            </a:avLst>
          </a:prstGeom>
          <a:solidFill>
            <a:srgbClr val="E7E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84" name="Draaiende pijl 40">
            <a:extLst>
              <a:ext uri="{FF2B5EF4-FFF2-40B4-BE49-F238E27FC236}">
                <a16:creationId xmlns:a16="http://schemas.microsoft.com/office/drawing/2014/main" id="{D0B60D64-92DB-4C0F-A7F7-DBC8F733461F}"/>
              </a:ext>
            </a:extLst>
          </p:cNvPr>
          <p:cNvSpPr/>
          <p:nvPr/>
        </p:nvSpPr>
        <p:spPr bwMode="auto">
          <a:xfrm rot="16800000">
            <a:off x="152889" y="83370"/>
            <a:ext cx="5117652" cy="5117652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7346559"/>
              <a:gd name="adj5" fmla="val 7049"/>
            </a:avLst>
          </a:prstGeom>
          <a:solidFill>
            <a:srgbClr val="E7E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87" name="Draaiende pijl 40">
            <a:extLst>
              <a:ext uri="{FF2B5EF4-FFF2-40B4-BE49-F238E27FC236}">
                <a16:creationId xmlns:a16="http://schemas.microsoft.com/office/drawing/2014/main" id="{F7B28B07-ED34-40E8-8DAD-24C960134F70}"/>
              </a:ext>
            </a:extLst>
          </p:cNvPr>
          <p:cNvSpPr/>
          <p:nvPr/>
        </p:nvSpPr>
        <p:spPr bwMode="auto">
          <a:xfrm rot="12994074">
            <a:off x="127760" y="121760"/>
            <a:ext cx="5117651" cy="5117651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7605409"/>
              <a:gd name="adj5" fmla="val 7049"/>
            </a:avLst>
          </a:prstGeom>
          <a:solidFill>
            <a:srgbClr val="E7E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97" name="Draaiende pijl 40">
            <a:extLst>
              <a:ext uri="{FF2B5EF4-FFF2-40B4-BE49-F238E27FC236}">
                <a16:creationId xmlns:a16="http://schemas.microsoft.com/office/drawing/2014/main" id="{462782B2-F76E-4170-8ED7-35604754D349}"/>
              </a:ext>
            </a:extLst>
          </p:cNvPr>
          <p:cNvSpPr/>
          <p:nvPr/>
        </p:nvSpPr>
        <p:spPr bwMode="auto">
          <a:xfrm rot="9221040">
            <a:off x="432298" y="-246318"/>
            <a:ext cx="5117652" cy="5117652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8300540"/>
              <a:gd name="adj5" fmla="val 7049"/>
            </a:avLst>
          </a:prstGeom>
          <a:solidFill>
            <a:srgbClr val="C5D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100" name="Draaiende pijl 40">
            <a:extLst>
              <a:ext uri="{FF2B5EF4-FFF2-40B4-BE49-F238E27FC236}">
                <a16:creationId xmlns:a16="http://schemas.microsoft.com/office/drawing/2014/main" id="{9A3249CE-D378-4CF9-94BA-1EA53DFE116F}"/>
              </a:ext>
            </a:extLst>
          </p:cNvPr>
          <p:cNvSpPr/>
          <p:nvPr/>
        </p:nvSpPr>
        <p:spPr bwMode="auto">
          <a:xfrm rot="5623226">
            <a:off x="-31609" y="-228606"/>
            <a:ext cx="5117652" cy="5117652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8310933"/>
              <a:gd name="adj5" fmla="val 7049"/>
            </a:avLst>
          </a:prstGeom>
          <a:solidFill>
            <a:srgbClr val="C5D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103" name="Draaiende pijl 40">
            <a:extLst>
              <a:ext uri="{FF2B5EF4-FFF2-40B4-BE49-F238E27FC236}">
                <a16:creationId xmlns:a16="http://schemas.microsoft.com/office/drawing/2014/main" id="{722BDE0D-9B45-478C-A8BE-1637E4CB880A}"/>
              </a:ext>
            </a:extLst>
          </p:cNvPr>
          <p:cNvSpPr/>
          <p:nvPr/>
        </p:nvSpPr>
        <p:spPr bwMode="auto">
          <a:xfrm rot="2181934">
            <a:off x="-269324" y="66686"/>
            <a:ext cx="5117652" cy="5117652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8018546"/>
              <a:gd name="adj5" fmla="val 7049"/>
            </a:avLst>
          </a:prstGeom>
          <a:solidFill>
            <a:srgbClr val="C5D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106" name="Draaiende pijl 40">
            <a:extLst>
              <a:ext uri="{FF2B5EF4-FFF2-40B4-BE49-F238E27FC236}">
                <a16:creationId xmlns:a16="http://schemas.microsoft.com/office/drawing/2014/main" id="{FA91505E-FAFE-44C8-8EF4-48E276F57914}"/>
              </a:ext>
            </a:extLst>
          </p:cNvPr>
          <p:cNvSpPr/>
          <p:nvPr/>
        </p:nvSpPr>
        <p:spPr bwMode="auto">
          <a:xfrm rot="19937347">
            <a:off x="-91652" y="439962"/>
            <a:ext cx="5117652" cy="5117652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8378005"/>
              <a:gd name="adj5" fmla="val 7049"/>
            </a:avLst>
          </a:prstGeom>
          <a:solidFill>
            <a:srgbClr val="C5D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109" name="Draaiende pijl 40">
            <a:extLst>
              <a:ext uri="{FF2B5EF4-FFF2-40B4-BE49-F238E27FC236}">
                <a16:creationId xmlns:a16="http://schemas.microsoft.com/office/drawing/2014/main" id="{0FF5554F-F753-408E-98EA-913CF4F74E75}"/>
              </a:ext>
            </a:extLst>
          </p:cNvPr>
          <p:cNvSpPr/>
          <p:nvPr/>
        </p:nvSpPr>
        <p:spPr bwMode="auto">
          <a:xfrm rot="16266486">
            <a:off x="406445" y="465354"/>
            <a:ext cx="5117652" cy="5117652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8189421"/>
              <a:gd name="adj5" fmla="val 7049"/>
            </a:avLst>
          </a:prstGeom>
          <a:solidFill>
            <a:srgbClr val="C5D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112" name="Draaiende pijl 40">
            <a:extLst>
              <a:ext uri="{FF2B5EF4-FFF2-40B4-BE49-F238E27FC236}">
                <a16:creationId xmlns:a16="http://schemas.microsoft.com/office/drawing/2014/main" id="{DE0C873E-E6E9-49A5-8ACD-23DAD0AF4CE2}"/>
              </a:ext>
            </a:extLst>
          </p:cNvPr>
          <p:cNvSpPr/>
          <p:nvPr/>
        </p:nvSpPr>
        <p:spPr bwMode="auto">
          <a:xfrm rot="12791837">
            <a:off x="563932" y="168684"/>
            <a:ext cx="5117652" cy="5117652"/>
          </a:xfrm>
          <a:prstGeom prst="circularArrow">
            <a:avLst>
              <a:gd name="adj1" fmla="val 9053"/>
              <a:gd name="adj2" fmla="val 503027"/>
              <a:gd name="adj3" fmla="val 21107414"/>
              <a:gd name="adj4" fmla="val 18304032"/>
              <a:gd name="adj5" fmla="val 7049"/>
            </a:avLst>
          </a:prstGeom>
          <a:solidFill>
            <a:srgbClr val="C5D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114" name="Draaiende pijl 43">
            <a:extLst>
              <a:ext uri="{FF2B5EF4-FFF2-40B4-BE49-F238E27FC236}">
                <a16:creationId xmlns:a16="http://schemas.microsoft.com/office/drawing/2014/main" id="{92E14742-1D0E-42A3-BDE2-B0AA1BE02933}"/>
              </a:ext>
            </a:extLst>
          </p:cNvPr>
          <p:cNvSpPr/>
          <p:nvPr/>
        </p:nvSpPr>
        <p:spPr bwMode="auto">
          <a:xfrm rot="9542510">
            <a:off x="498352" y="-133953"/>
            <a:ext cx="5117652" cy="5117652"/>
          </a:xfrm>
          <a:prstGeom prst="circularArrow">
            <a:avLst>
              <a:gd name="adj1" fmla="val 8972"/>
              <a:gd name="adj2" fmla="val 437141"/>
              <a:gd name="adj3" fmla="val 20972394"/>
              <a:gd name="adj4" fmla="val 20773084"/>
              <a:gd name="adj5" fmla="val 7108"/>
            </a:avLst>
          </a:prstGeom>
          <a:solidFill>
            <a:srgbClr val="C5D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2570"/>
              </a:solidFill>
              <a:latin typeface="Arial"/>
              <a:cs typeface="Arial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A72B485-FFE1-66BF-793A-F43378CF457A}"/>
              </a:ext>
            </a:extLst>
          </p:cNvPr>
          <p:cNvGrpSpPr/>
          <p:nvPr/>
        </p:nvGrpSpPr>
        <p:grpSpPr>
          <a:xfrm>
            <a:off x="258619" y="217305"/>
            <a:ext cx="5117652" cy="5117652"/>
            <a:chOff x="258619" y="217305"/>
            <a:chExt cx="5117652" cy="5117652"/>
          </a:xfrm>
        </p:grpSpPr>
        <p:sp>
          <p:nvSpPr>
            <p:cNvPr id="61" name="Vrije vorm 38">
              <a:extLst>
                <a:ext uri="{FF2B5EF4-FFF2-40B4-BE49-F238E27FC236}">
                  <a16:creationId xmlns:a16="http://schemas.microsoft.com/office/drawing/2014/main" id="{5A412996-E781-49CC-B218-CD53F8A0B80F}"/>
                </a:ext>
              </a:extLst>
            </p:cNvPr>
            <p:cNvSpPr/>
            <p:nvPr/>
          </p:nvSpPr>
          <p:spPr>
            <a:xfrm flipV="1">
              <a:off x="1057944" y="1055377"/>
              <a:ext cx="3284786" cy="3289919"/>
            </a:xfrm>
            <a:custGeom>
              <a:avLst/>
              <a:gdLst>
                <a:gd name="connsiteX0" fmla="*/ 228678 w 3413760"/>
                <a:gd name="connsiteY0" fmla="*/ 2560318 h 3413760"/>
                <a:gd name="connsiteX1" fmla="*/ 228680 w 3413760"/>
                <a:gd name="connsiteY1" fmla="*/ 853438 h 3413760"/>
                <a:gd name="connsiteX2" fmla="*/ 1706882 w 3413760"/>
                <a:gd name="connsiteY2" fmla="*/ 0 h 3413760"/>
                <a:gd name="connsiteX3" fmla="*/ 1706880 w 3413760"/>
                <a:gd name="connsiteY3" fmla="*/ 1706880 h 3413760"/>
                <a:gd name="connsiteX4" fmla="*/ 228678 w 3413760"/>
                <a:gd name="connsiteY4" fmla="*/ 2560318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228678" y="2560318"/>
                  </a:moveTo>
                  <a:cubicBezTo>
                    <a:pt x="-76226" y="2032207"/>
                    <a:pt x="-76225" y="1381548"/>
                    <a:pt x="228680" y="853438"/>
                  </a:cubicBezTo>
                  <a:cubicBezTo>
                    <a:pt x="533585" y="325328"/>
                    <a:pt x="1097073" y="-1"/>
                    <a:pt x="1706882" y="0"/>
                  </a:cubicBezTo>
                  <a:cubicBezTo>
                    <a:pt x="1706881" y="568960"/>
                    <a:pt x="1706881" y="1137920"/>
                    <a:pt x="1706880" y="1706880"/>
                  </a:cubicBezTo>
                  <a:lnTo>
                    <a:pt x="228678" y="2560318"/>
                  </a:lnTo>
                  <a:close/>
                </a:path>
              </a:pathLst>
            </a:custGeom>
            <a:solidFill>
              <a:srgbClr val="B7CFFF"/>
            </a:solidFill>
            <a:ln w="12700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spcFirstLastPara="0" vert="horz" wrap="square" lIns="402590" tIns="707391" rIns="1926590" bIns="1642109" numCol="1" spcCol="1270" anchor="ctr" anchorCtr="0">
              <a:noAutofit/>
            </a:bodyPr>
            <a:lstStyle/>
            <a:p>
              <a:pPr marL="0" marR="0" lvl="0" indent="0" algn="ctr" defTabSz="12890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" name="Vrije vorm 35">
              <a:extLst>
                <a:ext uri="{FF2B5EF4-FFF2-40B4-BE49-F238E27FC236}">
                  <a16:creationId xmlns:a16="http://schemas.microsoft.com/office/drawing/2014/main" id="{E079804B-3365-4293-9BF7-1E7AFE4A166F}"/>
                </a:ext>
              </a:extLst>
            </p:cNvPr>
            <p:cNvSpPr/>
            <p:nvPr/>
          </p:nvSpPr>
          <p:spPr>
            <a:xfrm flipV="1">
              <a:off x="1052889" y="1055377"/>
              <a:ext cx="3284786" cy="3289919"/>
            </a:xfrm>
            <a:custGeom>
              <a:avLst/>
              <a:gdLst>
                <a:gd name="connsiteX0" fmla="*/ 1706882 w 3413760"/>
                <a:gd name="connsiteY0" fmla="*/ 0 h 3413760"/>
                <a:gd name="connsiteX1" fmla="*/ 3185083 w 3413760"/>
                <a:gd name="connsiteY1" fmla="*/ 853443 h 3413760"/>
                <a:gd name="connsiteX2" fmla="*/ 3185080 w 3413760"/>
                <a:gd name="connsiteY2" fmla="*/ 2560324 h 3413760"/>
                <a:gd name="connsiteX3" fmla="*/ 1706880 w 3413760"/>
                <a:gd name="connsiteY3" fmla="*/ 1706880 h 3413760"/>
                <a:gd name="connsiteX4" fmla="*/ 1706882 w 3413760"/>
                <a:gd name="connsiteY4" fmla="*/ 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1706882" y="0"/>
                  </a:moveTo>
                  <a:cubicBezTo>
                    <a:pt x="2316692" y="1"/>
                    <a:pt x="2880179" y="325331"/>
                    <a:pt x="3185083" y="853443"/>
                  </a:cubicBezTo>
                  <a:cubicBezTo>
                    <a:pt x="3489987" y="1381554"/>
                    <a:pt x="3489986" y="2032214"/>
                    <a:pt x="3185080" y="2560324"/>
                  </a:cubicBezTo>
                  <a:lnTo>
                    <a:pt x="1706880" y="1706880"/>
                  </a:lnTo>
                  <a:cubicBezTo>
                    <a:pt x="1706881" y="1137920"/>
                    <a:pt x="1706881" y="568960"/>
                    <a:pt x="1706882" y="0"/>
                  </a:cubicBezTo>
                  <a:close/>
                </a:path>
              </a:pathLst>
            </a:custGeom>
            <a:solidFill>
              <a:srgbClr val="B7CFFF"/>
            </a:solidFill>
            <a:ln w="12700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spcFirstLastPara="0" vert="horz" wrap="square" lIns="1892859" tIns="666750" rIns="436321" bIns="1682750" numCol="1" spcCol="1270" anchor="ctr" anchorCtr="0">
              <a:noAutofit/>
            </a:bodyPr>
            <a:lstStyle/>
            <a:p>
              <a:pPr marL="0" marR="0" lvl="0" indent="0" algn="ctr" defTabSz="12890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8" name="Vrije vorm 37">
              <a:extLst>
                <a:ext uri="{FF2B5EF4-FFF2-40B4-BE49-F238E27FC236}">
                  <a16:creationId xmlns:a16="http://schemas.microsoft.com/office/drawing/2014/main" id="{4B2923BF-A0DA-46D6-9587-150E185BF2E7}"/>
                </a:ext>
              </a:extLst>
            </p:cNvPr>
            <p:cNvSpPr/>
            <p:nvPr/>
          </p:nvSpPr>
          <p:spPr>
            <a:xfrm flipV="1">
              <a:off x="1057944" y="1055377"/>
              <a:ext cx="3284786" cy="3289919"/>
            </a:xfrm>
            <a:custGeom>
              <a:avLst/>
              <a:gdLst>
                <a:gd name="connsiteX0" fmla="*/ 3185081 w 3413760"/>
                <a:gd name="connsiteY0" fmla="*/ 2560320 h 3413760"/>
                <a:gd name="connsiteX1" fmla="*/ 1706879 w 3413760"/>
                <a:gd name="connsiteY1" fmla="*/ 3413760 h 3413760"/>
                <a:gd name="connsiteX2" fmla="*/ 228678 w 3413760"/>
                <a:gd name="connsiteY2" fmla="*/ 2560318 h 3413760"/>
                <a:gd name="connsiteX3" fmla="*/ 1706880 w 3413760"/>
                <a:gd name="connsiteY3" fmla="*/ 1706880 h 3413760"/>
                <a:gd name="connsiteX4" fmla="*/ 3185081 w 3413760"/>
                <a:gd name="connsiteY4" fmla="*/ 256032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3185081" y="2560320"/>
                  </a:moveTo>
                  <a:cubicBezTo>
                    <a:pt x="2880176" y="3088431"/>
                    <a:pt x="2316688" y="3413760"/>
                    <a:pt x="1706879" y="3413760"/>
                  </a:cubicBezTo>
                  <a:cubicBezTo>
                    <a:pt x="1097069" y="3413760"/>
                    <a:pt x="533582" y="3088429"/>
                    <a:pt x="228678" y="2560318"/>
                  </a:cubicBezTo>
                  <a:lnTo>
                    <a:pt x="1706880" y="1706880"/>
                  </a:lnTo>
                  <a:lnTo>
                    <a:pt x="3185081" y="2560320"/>
                  </a:lnTo>
                  <a:close/>
                </a:path>
              </a:pathLst>
            </a:custGeom>
            <a:solidFill>
              <a:srgbClr val="B7CFFF"/>
            </a:solidFill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spcFirstLastPara="0" vert="horz" wrap="square" lIns="984250" tIns="2203451" rIns="984250" bIns="252729" numCol="1" spcCol="1270" anchor="ctr" anchorCtr="0">
              <a:noAutofit/>
            </a:bodyPr>
            <a:lstStyle/>
            <a:p>
              <a:pPr marL="0" marR="0" lvl="0" indent="0" algn="ctr" defTabSz="17335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3" name="Tekstvak 56">
              <a:extLst>
                <a:ext uri="{FF2B5EF4-FFF2-40B4-BE49-F238E27FC236}">
                  <a16:creationId xmlns:a16="http://schemas.microsoft.com/office/drawing/2014/main" id="{4D606F6F-2757-4F14-A013-7054E5DA2267}"/>
                </a:ext>
              </a:extLst>
            </p:cNvPr>
            <p:cNvSpPr txBox="1"/>
            <p:nvPr/>
          </p:nvSpPr>
          <p:spPr>
            <a:xfrm rot="2049917">
              <a:off x="867151" y="3436199"/>
              <a:ext cx="1986121" cy="1213135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Rally</a:t>
              </a:r>
            </a:p>
          </p:txBody>
        </p:sp>
        <p:sp>
          <p:nvSpPr>
            <p:cNvPr id="76" name="Tekstvak 56">
              <a:extLst>
                <a:ext uri="{FF2B5EF4-FFF2-40B4-BE49-F238E27FC236}">
                  <a16:creationId xmlns:a16="http://schemas.microsoft.com/office/drawing/2014/main" id="{3B8EC906-0CA9-4548-A842-32C3DC20463D}"/>
                </a:ext>
              </a:extLst>
            </p:cNvPr>
            <p:cNvSpPr txBox="1"/>
            <p:nvPr/>
          </p:nvSpPr>
          <p:spPr>
            <a:xfrm rot="19813939">
              <a:off x="2547053" y="3575383"/>
              <a:ext cx="1986122" cy="1182730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Roadblocks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9" name="Tekstvak 56">
              <a:extLst>
                <a:ext uri="{FF2B5EF4-FFF2-40B4-BE49-F238E27FC236}">
                  <a16:creationId xmlns:a16="http://schemas.microsoft.com/office/drawing/2014/main" id="{F085F41F-AE3D-435E-9B85-4EB6593CC831}"/>
                </a:ext>
              </a:extLst>
            </p:cNvPr>
            <p:cNvSpPr txBox="1"/>
            <p:nvPr/>
          </p:nvSpPr>
          <p:spPr>
            <a:xfrm rot="5693221">
              <a:off x="3122157" y="2169867"/>
              <a:ext cx="1986121" cy="1200468"/>
            </a:xfrm>
            <a:prstGeom prst="rect">
              <a:avLst/>
            </a:prstGeom>
            <a:noFill/>
            <a:effectLst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Resources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2" name="Tekstvak 56">
              <a:extLst>
                <a:ext uri="{FF2B5EF4-FFF2-40B4-BE49-F238E27FC236}">
                  <a16:creationId xmlns:a16="http://schemas.microsoft.com/office/drawing/2014/main" id="{3A393886-D94E-457E-B0DD-F59C58B80C8E}"/>
                </a:ext>
              </a:extLst>
            </p:cNvPr>
            <p:cNvSpPr txBox="1"/>
            <p:nvPr/>
          </p:nvSpPr>
          <p:spPr>
            <a:xfrm rot="2240674">
              <a:off x="2525592" y="895697"/>
              <a:ext cx="1986121" cy="1200468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Room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5" name="Tekstvak 56">
              <a:extLst>
                <a:ext uri="{FF2B5EF4-FFF2-40B4-BE49-F238E27FC236}">
                  <a16:creationId xmlns:a16="http://schemas.microsoft.com/office/drawing/2014/main" id="{3C970124-5ED1-4C8E-A6C7-BB2EC13479C3}"/>
                </a:ext>
              </a:extLst>
            </p:cNvPr>
            <p:cNvSpPr txBox="1"/>
            <p:nvPr/>
          </p:nvSpPr>
          <p:spPr>
            <a:xfrm rot="19969612">
              <a:off x="1137502" y="763797"/>
              <a:ext cx="1986121" cy="1200468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Responsibility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8" name="Tekstvak 56">
              <a:extLst>
                <a:ext uri="{FF2B5EF4-FFF2-40B4-BE49-F238E27FC236}">
                  <a16:creationId xmlns:a16="http://schemas.microsoft.com/office/drawing/2014/main" id="{52B6D19C-BF0E-4B7A-941F-8DF53572F37D}"/>
                </a:ext>
              </a:extLst>
            </p:cNvPr>
            <p:cNvSpPr txBox="1"/>
            <p:nvPr/>
          </p:nvSpPr>
          <p:spPr>
            <a:xfrm rot="16445857">
              <a:off x="148336" y="1942838"/>
              <a:ext cx="1986121" cy="1200468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Recognize</a:t>
              </a: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E8FC3E5A-94FA-4ABF-AB5D-E13EFE0D3492}"/>
                </a:ext>
              </a:extLst>
            </p:cNvPr>
            <p:cNvGrpSpPr/>
            <p:nvPr/>
          </p:nvGrpSpPr>
          <p:grpSpPr>
            <a:xfrm>
              <a:off x="258619" y="217305"/>
              <a:ext cx="5117652" cy="5117652"/>
              <a:chOff x="2086001" y="1474703"/>
              <a:chExt cx="5040000" cy="5040000"/>
            </a:xfrm>
          </p:grpSpPr>
          <p:sp>
            <p:nvSpPr>
              <p:cNvPr id="93" name="Draaiende pijl 43">
                <a:extLst>
                  <a:ext uri="{FF2B5EF4-FFF2-40B4-BE49-F238E27FC236}">
                    <a16:creationId xmlns:a16="http://schemas.microsoft.com/office/drawing/2014/main" id="{0D3DD1A6-B7B7-4342-AF9B-13A00D25C3F0}"/>
                  </a:ext>
                </a:extLst>
              </p:cNvPr>
              <p:cNvSpPr/>
              <p:nvPr/>
            </p:nvSpPr>
            <p:spPr bwMode="auto">
              <a:xfrm rot="9720000">
                <a:off x="2086001" y="1474703"/>
                <a:ext cx="5040000" cy="5040000"/>
              </a:xfrm>
              <a:prstGeom prst="circularArrow">
                <a:avLst>
                  <a:gd name="adj1" fmla="val 10134"/>
                  <a:gd name="adj2" fmla="val 518698"/>
                  <a:gd name="adj3" fmla="val 21027931"/>
                  <a:gd name="adj4" fmla="val 20540466"/>
                  <a:gd name="adj5" fmla="val 7020"/>
                </a:avLst>
              </a:prstGeom>
              <a:solidFill>
                <a:srgbClr val="E7E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charset="0"/>
                </a:endParaRPr>
              </a:p>
            </p:txBody>
          </p:sp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64AF3824-C9F3-48CB-9F10-D9605FA1085C}"/>
                  </a:ext>
                </a:extLst>
              </p:cNvPr>
              <p:cNvSpPr/>
              <p:nvPr/>
            </p:nvSpPr>
            <p:spPr bwMode="auto">
              <a:xfrm rot="19369787">
                <a:off x="2584630" y="5119191"/>
                <a:ext cx="511329" cy="252000"/>
              </a:xfrm>
              <a:prstGeom prst="roundRect">
                <a:avLst>
                  <a:gd name="adj" fmla="val 50000"/>
                </a:avLst>
              </a:prstGeom>
              <a:solidFill>
                <a:srgbClr val="E7E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D7C67563-60DA-4B26-9B81-1EAD89BFBB89}"/>
                  </a:ext>
                </a:extLst>
              </p:cNvPr>
              <p:cNvSpPr/>
              <p:nvPr/>
            </p:nvSpPr>
            <p:spPr bwMode="auto">
              <a:xfrm rot="20008860">
                <a:off x="2251344" y="5129603"/>
                <a:ext cx="245200" cy="196209"/>
              </a:xfrm>
              <a:prstGeom prst="roundRect">
                <a:avLst>
                  <a:gd name="adj" fmla="val 0"/>
                </a:avLst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98" name="Tekstvak 56">
              <a:extLst>
                <a:ext uri="{FF2B5EF4-FFF2-40B4-BE49-F238E27FC236}">
                  <a16:creationId xmlns:a16="http://schemas.microsoft.com/office/drawing/2014/main" id="{C02EACF0-3F88-41BA-B5A6-B72D093D51E2}"/>
                </a:ext>
              </a:extLst>
            </p:cNvPr>
            <p:cNvSpPr txBox="1"/>
            <p:nvPr/>
          </p:nvSpPr>
          <p:spPr>
            <a:xfrm rot="2029567">
              <a:off x="1131126" y="3083969"/>
              <a:ext cx="1986121" cy="1200468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Attitude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1" name="Tekstvak 56">
              <a:extLst>
                <a:ext uri="{FF2B5EF4-FFF2-40B4-BE49-F238E27FC236}">
                  <a16:creationId xmlns:a16="http://schemas.microsoft.com/office/drawing/2014/main" id="{7818D5EF-47AC-41F5-BF45-556F7BFBEA4E}"/>
                </a:ext>
              </a:extLst>
            </p:cNvPr>
            <p:cNvSpPr txBox="1"/>
            <p:nvPr/>
          </p:nvSpPr>
          <p:spPr>
            <a:xfrm rot="19967481">
              <a:off x="2263138" y="3181420"/>
              <a:ext cx="1986121" cy="1200468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Adaptability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4" name="Tekstvak 56">
              <a:extLst>
                <a:ext uri="{FF2B5EF4-FFF2-40B4-BE49-F238E27FC236}">
                  <a16:creationId xmlns:a16="http://schemas.microsoft.com/office/drawing/2014/main" id="{E1316D17-4754-4418-83AA-6251F521825D}"/>
                </a:ext>
              </a:extLst>
            </p:cNvPr>
            <p:cNvSpPr txBox="1"/>
            <p:nvPr/>
          </p:nvSpPr>
          <p:spPr>
            <a:xfrm rot="5633717">
              <a:off x="2856606" y="2168451"/>
              <a:ext cx="1986121" cy="1200468"/>
            </a:xfrm>
            <a:prstGeom prst="rect">
              <a:avLst/>
            </a:prstGeom>
            <a:noFill/>
            <a:effectLst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Acquisition</a:t>
              </a:r>
            </a:p>
          </p:txBody>
        </p:sp>
        <p:sp>
          <p:nvSpPr>
            <p:cNvPr id="107" name="Tekstvak 56">
              <a:extLst>
                <a:ext uri="{FF2B5EF4-FFF2-40B4-BE49-F238E27FC236}">
                  <a16:creationId xmlns:a16="http://schemas.microsoft.com/office/drawing/2014/main" id="{9EC7B258-D634-411F-BA97-C24E6EFC31F2}"/>
                </a:ext>
              </a:extLst>
            </p:cNvPr>
            <p:cNvSpPr txBox="1"/>
            <p:nvPr/>
          </p:nvSpPr>
          <p:spPr>
            <a:xfrm rot="2029353">
              <a:off x="2262293" y="1252220"/>
              <a:ext cx="1986121" cy="1200468"/>
            </a:xfrm>
            <a:prstGeom prst="rect">
              <a:avLst/>
            </a:prstGeom>
            <a:noFill/>
            <a:effectLst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Assignment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0" name="Tekstvak 56">
              <a:extLst>
                <a:ext uri="{FF2B5EF4-FFF2-40B4-BE49-F238E27FC236}">
                  <a16:creationId xmlns:a16="http://schemas.microsoft.com/office/drawing/2014/main" id="{AC866AC2-B357-471B-BAA3-F8D7DBC7E6E7}"/>
                </a:ext>
              </a:extLst>
            </p:cNvPr>
            <p:cNvSpPr txBox="1"/>
            <p:nvPr/>
          </p:nvSpPr>
          <p:spPr>
            <a:xfrm rot="19944312">
              <a:off x="1339869" y="1155205"/>
              <a:ext cx="1986121" cy="1200468"/>
            </a:xfrm>
            <a:prstGeom prst="rect">
              <a:avLst/>
            </a:prstGeom>
            <a:noFill/>
            <a:effectLst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Accountability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kern="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3" name="Tekstvak 56">
              <a:extLst>
                <a:ext uri="{FF2B5EF4-FFF2-40B4-BE49-F238E27FC236}">
                  <a16:creationId xmlns:a16="http://schemas.microsoft.com/office/drawing/2014/main" id="{D3B980BC-1FA5-455B-9DCF-C2624F84E701}"/>
                </a:ext>
              </a:extLst>
            </p:cNvPr>
            <p:cNvSpPr txBox="1"/>
            <p:nvPr/>
          </p:nvSpPr>
          <p:spPr>
            <a:xfrm rot="16572928">
              <a:off x="592180" y="1924282"/>
              <a:ext cx="1986121" cy="1200468"/>
            </a:xfrm>
            <a:prstGeom prst="rect">
              <a:avLst/>
            </a:prstGeom>
            <a:noFill/>
            <a:effectLst/>
          </p:spPr>
          <p:txBody>
            <a:bodyPr wrap="none" rtlCol="0">
              <a:prstTxWarp prst="textArchUp">
                <a:avLst>
                  <a:gd name="adj" fmla="val 10052986"/>
                </a:avLst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ts val="11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Alignment</a:t>
              </a:r>
            </a:p>
          </p:txBody>
        </p:sp>
        <p:sp>
          <p:nvSpPr>
            <p:cNvPr id="115" name="Rectangle: Rounded Corners 114">
              <a:extLst>
                <a:ext uri="{FF2B5EF4-FFF2-40B4-BE49-F238E27FC236}">
                  <a16:creationId xmlns:a16="http://schemas.microsoft.com/office/drawing/2014/main" id="{BC3A714B-1F43-4DF2-8F4A-ADFFFEA9CA6A}"/>
                </a:ext>
              </a:extLst>
            </p:cNvPr>
            <p:cNvSpPr/>
            <p:nvPr/>
          </p:nvSpPr>
          <p:spPr bwMode="auto">
            <a:xfrm rot="19369787">
              <a:off x="1010434" y="3494900"/>
              <a:ext cx="452598" cy="267989"/>
            </a:xfrm>
            <a:prstGeom prst="roundRect">
              <a:avLst>
                <a:gd name="adj" fmla="val 40690"/>
              </a:avLst>
            </a:prstGeom>
            <a:solidFill>
              <a:srgbClr val="C5D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NL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9" name="Tekstvak 48">
              <a:extLst>
                <a:ext uri="{FF2B5EF4-FFF2-40B4-BE49-F238E27FC236}">
                  <a16:creationId xmlns:a16="http://schemas.microsoft.com/office/drawing/2014/main" id="{3F375C4F-293D-481A-BF01-EF2B53793D4D}"/>
                </a:ext>
              </a:extLst>
            </p:cNvPr>
            <p:cNvSpPr txBox="1"/>
            <p:nvPr/>
          </p:nvSpPr>
          <p:spPr>
            <a:xfrm>
              <a:off x="2286056" y="1805218"/>
              <a:ext cx="811440" cy="307777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Entrust</a:t>
              </a:r>
            </a:p>
          </p:txBody>
        </p:sp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BC5E6D9E-6908-F650-1AA0-F6F6B403A49B}"/>
                </a:ext>
              </a:extLst>
            </p:cNvPr>
            <p:cNvCxnSpPr>
              <a:cxnSpLocks/>
            </p:cNvCxnSpPr>
            <p:nvPr/>
          </p:nvCxnSpPr>
          <p:spPr>
            <a:xfrm>
              <a:off x="2691776" y="2074064"/>
              <a:ext cx="0" cy="257603"/>
            </a:xfrm>
            <a:prstGeom prst="straightConnector1">
              <a:avLst/>
            </a:prstGeom>
            <a:ln w="28575">
              <a:headEnd type="triangl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kstvak 51">
              <a:extLst>
                <a:ext uri="{FF2B5EF4-FFF2-40B4-BE49-F238E27FC236}">
                  <a16:creationId xmlns:a16="http://schemas.microsoft.com/office/drawing/2014/main" id="{35A5F6BD-2346-447C-9944-ED316DA2FFAD}"/>
                </a:ext>
              </a:extLst>
            </p:cNvPr>
            <p:cNvSpPr txBox="1"/>
            <p:nvPr/>
          </p:nvSpPr>
          <p:spPr>
            <a:xfrm>
              <a:off x="1721132" y="3081427"/>
              <a:ext cx="1066471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sz="1400" b="1" dirty="0">
                  <a:solidFill>
                    <a:schemeClr val="accent1">
                      <a:lumMod val="75000"/>
                    </a:schemeClr>
                  </a:solidFill>
                  <a:latin typeface="Arial" charset="0"/>
                  <a:cs typeface="Arial" charset="0"/>
                </a:rPr>
                <a:t>Embrace</a:t>
              </a:r>
            </a:p>
          </p:txBody>
        </p:sp>
        <p:sp>
          <p:nvSpPr>
            <p:cNvPr id="89" name="Tekstvak 48">
              <a:extLst>
                <a:ext uri="{FF2B5EF4-FFF2-40B4-BE49-F238E27FC236}">
                  <a16:creationId xmlns:a16="http://schemas.microsoft.com/office/drawing/2014/main" id="{FBF4C2C5-5FE6-4669-9026-8F96277AD31D}"/>
                </a:ext>
              </a:extLst>
            </p:cNvPr>
            <p:cNvSpPr txBox="1"/>
            <p:nvPr/>
          </p:nvSpPr>
          <p:spPr>
            <a:xfrm>
              <a:off x="2313988" y="2272675"/>
              <a:ext cx="755577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sz="1400" b="1" dirty="0">
                  <a:solidFill>
                    <a:schemeClr val="accent1">
                      <a:lumMod val="75000"/>
                    </a:schemeClr>
                  </a:solidFill>
                  <a:latin typeface="Arial" charset="0"/>
                  <a:cs typeface="Arial" charset="0"/>
                </a:rPr>
                <a:t>Enlist</a:t>
              </a:r>
            </a:p>
          </p:txBody>
        </p:sp>
        <p:sp>
          <p:nvSpPr>
            <p:cNvPr id="90" name="Tekstvak 51">
              <a:extLst>
                <a:ext uri="{FF2B5EF4-FFF2-40B4-BE49-F238E27FC236}">
                  <a16:creationId xmlns:a16="http://schemas.microsoft.com/office/drawing/2014/main" id="{D8B89E12-21C1-4E1D-8CB9-AF840FD023D7}"/>
                </a:ext>
              </a:extLst>
            </p:cNvPr>
            <p:cNvSpPr txBox="1"/>
            <p:nvPr/>
          </p:nvSpPr>
          <p:spPr>
            <a:xfrm>
              <a:off x="2656451" y="3081427"/>
              <a:ext cx="950903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sz="1400" b="1" dirty="0">
                  <a:solidFill>
                    <a:schemeClr val="accent1">
                      <a:lumMod val="75000"/>
                    </a:schemeClr>
                  </a:solidFill>
                  <a:latin typeface="Arial" charset="0"/>
                  <a:cs typeface="Arial" charset="0"/>
                </a:rPr>
                <a:t>Enlarge</a:t>
              </a:r>
            </a:p>
          </p:txBody>
        </p:sp>
        <p:sp>
          <p:nvSpPr>
            <p:cNvPr id="65" name="Tekstvak 51">
              <a:extLst>
                <a:ext uri="{FF2B5EF4-FFF2-40B4-BE49-F238E27FC236}">
                  <a16:creationId xmlns:a16="http://schemas.microsoft.com/office/drawing/2014/main" id="{E8D6F8D6-FCBB-4E2B-A146-BF16F920895C}"/>
                </a:ext>
              </a:extLst>
            </p:cNvPr>
            <p:cNvSpPr txBox="1"/>
            <p:nvPr/>
          </p:nvSpPr>
          <p:spPr>
            <a:xfrm>
              <a:off x="2746220" y="2599070"/>
              <a:ext cx="771365" cy="307777"/>
            </a:xfrm>
            <a:prstGeom prst="rect">
              <a:avLst/>
            </a:prstGeom>
            <a:noFill/>
            <a:effectLst/>
          </p:spPr>
          <p:txBody>
            <a:bodyPr wrap="none" rtlCol="0" anchor="ctr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Enable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EEBDA36-A308-E9E3-63DA-6A08FE09A864}"/>
                </a:ext>
              </a:extLst>
            </p:cNvPr>
            <p:cNvCxnSpPr>
              <a:cxnSpLocks/>
            </p:cNvCxnSpPr>
            <p:nvPr/>
          </p:nvCxnSpPr>
          <p:spPr>
            <a:xfrm>
              <a:off x="3131902" y="2904888"/>
              <a:ext cx="0" cy="257603"/>
            </a:xfrm>
            <a:prstGeom prst="straightConnector1">
              <a:avLst/>
            </a:prstGeom>
            <a:ln w="28575">
              <a:headEnd type="triangl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kstvak 52">
              <a:extLst>
                <a:ext uri="{FF2B5EF4-FFF2-40B4-BE49-F238E27FC236}">
                  <a16:creationId xmlns:a16="http://schemas.microsoft.com/office/drawing/2014/main" id="{9FE8FFF5-A197-4079-A9C3-6051B1AC578B}"/>
                </a:ext>
              </a:extLst>
            </p:cNvPr>
            <p:cNvSpPr txBox="1"/>
            <p:nvPr/>
          </p:nvSpPr>
          <p:spPr>
            <a:xfrm>
              <a:off x="1839029" y="2599070"/>
              <a:ext cx="830676" cy="307777"/>
            </a:xfrm>
            <a:prstGeom prst="rect">
              <a:avLst/>
            </a:prstGeom>
            <a:noFill/>
            <a:effectLst/>
          </p:spPr>
          <p:txBody>
            <a:bodyPr wrap="none" rtlCol="0" anchor="ctr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Engage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8B19D10-C87D-96F4-7550-483BA1ACFEAD}"/>
                </a:ext>
              </a:extLst>
            </p:cNvPr>
            <p:cNvCxnSpPr>
              <a:cxnSpLocks/>
            </p:cNvCxnSpPr>
            <p:nvPr/>
          </p:nvCxnSpPr>
          <p:spPr>
            <a:xfrm>
              <a:off x="2254367" y="2895059"/>
              <a:ext cx="0" cy="257603"/>
            </a:xfrm>
            <a:prstGeom prst="straightConnector1">
              <a:avLst/>
            </a:prstGeom>
            <a:ln w="28575">
              <a:headEnd type="triangl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54">
              <a:extLst>
                <a:ext uri="{FF2B5EF4-FFF2-40B4-BE49-F238E27FC236}">
                  <a16:creationId xmlns:a16="http://schemas.microsoft.com/office/drawing/2014/main" id="{8FCDA779-870C-A7EF-7E2E-DB19E84B7404}"/>
                </a:ext>
              </a:extLst>
            </p:cNvPr>
            <p:cNvSpPr txBox="1"/>
            <p:nvPr/>
          </p:nvSpPr>
          <p:spPr>
            <a:xfrm rot="21150026">
              <a:off x="2219569" y="3560339"/>
              <a:ext cx="1223271" cy="531836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>
                  <a:gd name="adj" fmla="val 1638639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2021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907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5D19685-18D0-4588-B6A9-EE4EF6B7744F}"/>
</file>

<file path=customXml/itemProps2.xml><?xml version="1.0" encoding="utf-8"?>
<ds:datastoreItem xmlns:ds="http://schemas.openxmlformats.org/officeDocument/2006/customXml" ds:itemID="{BAE7B715-366E-407D-B69D-C122D0C64067}"/>
</file>

<file path=customXml/itemProps3.xml><?xml version="1.0" encoding="utf-8"?>
<ds:datastoreItem xmlns:ds="http://schemas.openxmlformats.org/officeDocument/2006/customXml" ds:itemID="{41E48C9D-ABCF-4763-A61F-A87F4EFCE45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22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2021-05-11T10:43:51Z</dcterms:created>
  <dcterms:modified xsi:type="dcterms:W3CDTF">2025-04-16T15:07:25Z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