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400675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8B87CA-C502-4F7A-BB84-F82624D9F7F1}" v="1" dt="2021-05-11T11:12:34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80" d="100"/>
          <a:sy n="180" d="100"/>
        </p:scale>
        <p:origin x="720" y="-19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8D8B87CA-C502-4F7A-BB84-F82624D9F7F1}"/>
    <pc:docChg chg="modSld">
      <pc:chgData name="Ron Meyer" userId="65e0fe92-5782-4809-b035-4f1ab31a5557" providerId="ADAL" clId="{8D8B87CA-C502-4F7A-BB84-F82624D9F7F1}" dt="2021-05-11T11:13:25.601" v="33" actId="1035"/>
      <pc:docMkLst>
        <pc:docMk/>
      </pc:docMkLst>
      <pc:sldChg chg="addSp modSp mod">
        <pc:chgData name="Ron Meyer" userId="65e0fe92-5782-4809-b035-4f1ab31a5557" providerId="ADAL" clId="{8D8B87CA-C502-4F7A-BB84-F82624D9F7F1}" dt="2021-05-11T11:13:25.601" v="33" actId="1035"/>
        <pc:sldMkLst>
          <pc:docMk/>
          <pc:sldMk cId="629072789" sldId="256"/>
        </pc:sldMkLst>
        <pc:spChg chg="add mod">
          <ac:chgData name="Ron Meyer" userId="65e0fe92-5782-4809-b035-4f1ab31a5557" providerId="ADAL" clId="{8D8B87CA-C502-4F7A-BB84-F82624D9F7F1}" dt="2021-05-11T11:13:25.601" v="33" actId="1035"/>
          <ac:spMkLst>
            <pc:docMk/>
            <pc:sldMk cId="629072789" sldId="256"/>
            <ac:spMk id="56" creationId="{9D72AD7F-E62E-41B6-875E-49F822729926}"/>
          </ac:spMkLst>
        </pc:spChg>
        <pc:spChg chg="mod">
          <ac:chgData name="Ron Meyer" userId="65e0fe92-5782-4809-b035-4f1ab31a5557" providerId="ADAL" clId="{8D8B87CA-C502-4F7A-BB84-F82624D9F7F1}" dt="2021-05-11T11:12:01.929" v="0" actId="14100"/>
          <ac:spMkLst>
            <pc:docMk/>
            <pc:sldMk cId="629072789" sldId="256"/>
            <ac:spMk id="97" creationId="{462782B2-F76E-4170-8ED7-35604754D3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883861"/>
            <a:ext cx="4590574" cy="1880235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836605"/>
            <a:ext cx="4050506" cy="1303913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524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671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87536"/>
            <a:ext cx="1164521" cy="457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87536"/>
            <a:ext cx="3426053" cy="457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751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465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346420"/>
            <a:ext cx="4658082" cy="2246530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3614203"/>
            <a:ext cx="4658082" cy="1181397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6479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8708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537"/>
            <a:ext cx="4658082" cy="10438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323916"/>
            <a:ext cx="2284738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972747"/>
            <a:ext cx="2284738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323916"/>
            <a:ext cx="2295990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972747"/>
            <a:ext cx="2295990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849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799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6862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777598"/>
            <a:ext cx="2734092" cy="3837980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6082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777598"/>
            <a:ext cx="2734092" cy="3837980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0259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87537"/>
            <a:ext cx="4658082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437680"/>
            <a:ext cx="4658082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CCC0-A816-4A87-87FF-61A5F069FD4F}" type="datetimeFigureOut">
              <a:rPr lang="en-NL" smtClean="0"/>
              <a:t>11/05/2021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5005627"/>
            <a:ext cx="1822728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2870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6D7FC5E9-FA45-477F-87DE-9FA26C275671}"/>
              </a:ext>
            </a:extLst>
          </p:cNvPr>
          <p:cNvGrpSpPr/>
          <p:nvPr/>
        </p:nvGrpSpPr>
        <p:grpSpPr>
          <a:xfrm>
            <a:off x="1057944" y="1055377"/>
            <a:ext cx="3284786" cy="3289919"/>
            <a:chOff x="2885326" y="2312776"/>
            <a:chExt cx="3234945" cy="3240000"/>
          </a:xfrm>
        </p:grpSpPr>
        <p:sp>
          <p:nvSpPr>
            <p:cNvPr id="61" name="Vrije vorm 38">
              <a:extLst>
                <a:ext uri="{FF2B5EF4-FFF2-40B4-BE49-F238E27FC236}">
                  <a16:creationId xmlns:a16="http://schemas.microsoft.com/office/drawing/2014/main" id="{5A412996-E781-49CC-B218-CD53F8A0B80F}"/>
                </a:ext>
              </a:extLst>
            </p:cNvPr>
            <p:cNvSpPr/>
            <p:nvPr/>
          </p:nvSpPr>
          <p:spPr>
            <a:xfrm flipV="1">
              <a:off x="2885326" y="2312776"/>
              <a:ext cx="3234945" cy="3240000"/>
            </a:xfrm>
            <a:custGeom>
              <a:avLst/>
              <a:gdLst>
                <a:gd name="connsiteX0" fmla="*/ 228678 w 3413760"/>
                <a:gd name="connsiteY0" fmla="*/ 2560318 h 3413760"/>
                <a:gd name="connsiteX1" fmla="*/ 228680 w 3413760"/>
                <a:gd name="connsiteY1" fmla="*/ 853438 h 3413760"/>
                <a:gd name="connsiteX2" fmla="*/ 1706882 w 3413760"/>
                <a:gd name="connsiteY2" fmla="*/ 0 h 3413760"/>
                <a:gd name="connsiteX3" fmla="*/ 1706880 w 3413760"/>
                <a:gd name="connsiteY3" fmla="*/ 1706880 h 3413760"/>
                <a:gd name="connsiteX4" fmla="*/ 228678 w 3413760"/>
                <a:gd name="connsiteY4" fmla="*/ 2560318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228678" y="2560318"/>
                  </a:moveTo>
                  <a:cubicBezTo>
                    <a:pt x="-76226" y="2032207"/>
                    <a:pt x="-76225" y="1381548"/>
                    <a:pt x="228680" y="853438"/>
                  </a:cubicBezTo>
                  <a:cubicBezTo>
                    <a:pt x="533585" y="325328"/>
                    <a:pt x="1097073" y="-1"/>
                    <a:pt x="1706882" y="0"/>
                  </a:cubicBezTo>
                  <a:cubicBezTo>
                    <a:pt x="1706881" y="568960"/>
                    <a:pt x="1706881" y="1137920"/>
                    <a:pt x="1706880" y="1706880"/>
                  </a:cubicBezTo>
                  <a:lnTo>
                    <a:pt x="228678" y="2560318"/>
                  </a:lnTo>
                  <a:close/>
                </a:path>
              </a:pathLst>
            </a:custGeom>
            <a:solidFill>
              <a:srgbClr val="0037A4"/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402590" tIns="707391" rIns="1926590" bIns="1642109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" name="Tekstvak 52">
              <a:extLst>
                <a:ext uri="{FF2B5EF4-FFF2-40B4-BE49-F238E27FC236}">
                  <a16:creationId xmlns:a16="http://schemas.microsoft.com/office/drawing/2014/main" id="{9FE8FFF5-A197-4079-A9C3-6051B1AC578B}"/>
                </a:ext>
              </a:extLst>
            </p:cNvPr>
            <p:cNvSpPr txBox="1"/>
            <p:nvPr/>
          </p:nvSpPr>
          <p:spPr>
            <a:xfrm>
              <a:off x="3489779" y="4338826"/>
              <a:ext cx="1010213" cy="7463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Engage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(Nurture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Willingness)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2EABDAA-A3C0-4C3C-BD9D-995575941DA4}"/>
              </a:ext>
            </a:extLst>
          </p:cNvPr>
          <p:cNvGrpSpPr/>
          <p:nvPr/>
        </p:nvGrpSpPr>
        <p:grpSpPr>
          <a:xfrm>
            <a:off x="1052889" y="1055377"/>
            <a:ext cx="3284786" cy="3289919"/>
            <a:chOff x="2880271" y="2312776"/>
            <a:chExt cx="3234945" cy="3240000"/>
          </a:xfrm>
        </p:grpSpPr>
        <p:sp>
          <p:nvSpPr>
            <p:cNvPr id="64" name="Vrije vorm 35">
              <a:extLst>
                <a:ext uri="{FF2B5EF4-FFF2-40B4-BE49-F238E27FC236}">
                  <a16:creationId xmlns:a16="http://schemas.microsoft.com/office/drawing/2014/main" id="{E079804B-3365-4293-9BF7-1E7AFE4A166F}"/>
                </a:ext>
              </a:extLst>
            </p:cNvPr>
            <p:cNvSpPr/>
            <p:nvPr/>
          </p:nvSpPr>
          <p:spPr>
            <a:xfrm flipV="1">
              <a:off x="2880271" y="2312776"/>
              <a:ext cx="3234945" cy="3240000"/>
            </a:xfrm>
            <a:custGeom>
              <a:avLst/>
              <a:gdLst>
                <a:gd name="connsiteX0" fmla="*/ 1706882 w 3413760"/>
                <a:gd name="connsiteY0" fmla="*/ 0 h 3413760"/>
                <a:gd name="connsiteX1" fmla="*/ 3185083 w 3413760"/>
                <a:gd name="connsiteY1" fmla="*/ 853443 h 3413760"/>
                <a:gd name="connsiteX2" fmla="*/ 3185080 w 3413760"/>
                <a:gd name="connsiteY2" fmla="*/ 2560324 h 3413760"/>
                <a:gd name="connsiteX3" fmla="*/ 1706880 w 3413760"/>
                <a:gd name="connsiteY3" fmla="*/ 1706880 h 3413760"/>
                <a:gd name="connsiteX4" fmla="*/ 1706882 w 3413760"/>
                <a:gd name="connsiteY4" fmla="*/ 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1706882" y="0"/>
                  </a:moveTo>
                  <a:cubicBezTo>
                    <a:pt x="2316692" y="1"/>
                    <a:pt x="2880179" y="325331"/>
                    <a:pt x="3185083" y="853443"/>
                  </a:cubicBezTo>
                  <a:cubicBezTo>
                    <a:pt x="3489987" y="1381554"/>
                    <a:pt x="3489986" y="2032214"/>
                    <a:pt x="3185080" y="2560324"/>
                  </a:cubicBezTo>
                  <a:lnTo>
                    <a:pt x="1706880" y="1706880"/>
                  </a:lnTo>
                  <a:cubicBezTo>
                    <a:pt x="1706881" y="1137920"/>
                    <a:pt x="1706881" y="568960"/>
                    <a:pt x="1706882" y="0"/>
                  </a:cubicBezTo>
                  <a:close/>
                </a:path>
              </a:pathLst>
            </a:custGeom>
            <a:solidFill>
              <a:srgbClr val="0037A4"/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1892859" tIns="666750" rIns="436321" bIns="1682750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5" name="Tekstvak 51">
              <a:extLst>
                <a:ext uri="{FF2B5EF4-FFF2-40B4-BE49-F238E27FC236}">
                  <a16:creationId xmlns:a16="http://schemas.microsoft.com/office/drawing/2014/main" id="{E8D6F8D6-FCBB-4E2B-A146-BF16F920895C}"/>
                </a:ext>
              </a:extLst>
            </p:cNvPr>
            <p:cNvSpPr txBox="1"/>
            <p:nvPr/>
          </p:nvSpPr>
          <p:spPr>
            <a:xfrm>
              <a:off x="5104540" y="3573016"/>
              <a:ext cx="907621" cy="7463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Enable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(Develop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Capability)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3719FA9-4519-4182-9EC5-571C0A5B80EA}"/>
              </a:ext>
            </a:extLst>
          </p:cNvPr>
          <p:cNvGrpSpPr/>
          <p:nvPr/>
        </p:nvGrpSpPr>
        <p:grpSpPr>
          <a:xfrm>
            <a:off x="1057944" y="1055377"/>
            <a:ext cx="3284786" cy="3289919"/>
            <a:chOff x="2885326" y="2312776"/>
            <a:chExt cx="3234945" cy="3240000"/>
          </a:xfrm>
        </p:grpSpPr>
        <p:sp>
          <p:nvSpPr>
            <p:cNvPr id="68" name="Vrije vorm 37">
              <a:extLst>
                <a:ext uri="{FF2B5EF4-FFF2-40B4-BE49-F238E27FC236}">
                  <a16:creationId xmlns:a16="http://schemas.microsoft.com/office/drawing/2014/main" id="{4B2923BF-A0DA-46D6-9587-150E185BF2E7}"/>
                </a:ext>
              </a:extLst>
            </p:cNvPr>
            <p:cNvSpPr/>
            <p:nvPr/>
          </p:nvSpPr>
          <p:spPr>
            <a:xfrm flipV="1">
              <a:off x="2885326" y="2312776"/>
              <a:ext cx="3234945" cy="3240000"/>
            </a:xfrm>
            <a:custGeom>
              <a:avLst/>
              <a:gdLst>
                <a:gd name="connsiteX0" fmla="*/ 3185081 w 3413760"/>
                <a:gd name="connsiteY0" fmla="*/ 2560320 h 3413760"/>
                <a:gd name="connsiteX1" fmla="*/ 1706879 w 3413760"/>
                <a:gd name="connsiteY1" fmla="*/ 3413760 h 3413760"/>
                <a:gd name="connsiteX2" fmla="*/ 228678 w 3413760"/>
                <a:gd name="connsiteY2" fmla="*/ 2560318 h 3413760"/>
                <a:gd name="connsiteX3" fmla="*/ 1706880 w 3413760"/>
                <a:gd name="connsiteY3" fmla="*/ 1706880 h 3413760"/>
                <a:gd name="connsiteX4" fmla="*/ 3185081 w 3413760"/>
                <a:gd name="connsiteY4" fmla="*/ 256032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3185081" y="2560320"/>
                  </a:moveTo>
                  <a:cubicBezTo>
                    <a:pt x="2880176" y="3088431"/>
                    <a:pt x="2316688" y="3413760"/>
                    <a:pt x="1706879" y="3413760"/>
                  </a:cubicBezTo>
                  <a:cubicBezTo>
                    <a:pt x="1097069" y="3413760"/>
                    <a:pt x="533582" y="3088429"/>
                    <a:pt x="228678" y="2560318"/>
                  </a:cubicBezTo>
                  <a:lnTo>
                    <a:pt x="1706880" y="1706880"/>
                  </a:lnTo>
                  <a:lnTo>
                    <a:pt x="3185081" y="2560320"/>
                  </a:lnTo>
                  <a:close/>
                </a:path>
              </a:pathLst>
            </a:custGeom>
            <a:solidFill>
              <a:srgbClr val="0037A4"/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984250" tIns="2203451" rIns="984250" bIns="252729" numCol="1" spcCol="1270" anchor="ctr" anchorCtr="0">
              <a:noAutofit/>
            </a:bodyPr>
            <a:lstStyle/>
            <a:p>
              <a:pPr marL="0" marR="0" lvl="0" indent="0" algn="ctr" defTabSz="17335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Tekstvak 48">
              <a:extLst>
                <a:ext uri="{FF2B5EF4-FFF2-40B4-BE49-F238E27FC236}">
                  <a16:creationId xmlns:a16="http://schemas.microsoft.com/office/drawing/2014/main" id="{3F375C4F-293D-481A-BF01-EF2B53793D4D}"/>
                </a:ext>
              </a:extLst>
            </p:cNvPr>
            <p:cNvSpPr txBox="1"/>
            <p:nvPr/>
          </p:nvSpPr>
          <p:spPr>
            <a:xfrm>
              <a:off x="3590769" y="2636353"/>
              <a:ext cx="909223" cy="7463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Entrust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(Delegate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Tasks)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B2BC642-BDA2-46C2-A6CD-D751D4698B31}"/>
              </a:ext>
            </a:extLst>
          </p:cNvPr>
          <p:cNvGrpSpPr/>
          <p:nvPr/>
        </p:nvGrpSpPr>
        <p:grpSpPr>
          <a:xfrm rot="14340051">
            <a:off x="234326" y="156104"/>
            <a:ext cx="5117652" cy="5139314"/>
            <a:chOff x="1980271" y="1380037"/>
            <a:chExt cx="5040000" cy="5040000"/>
          </a:xfrm>
        </p:grpSpPr>
        <p:sp>
          <p:nvSpPr>
            <p:cNvPr id="72" name="Draaiende pijl 40">
              <a:extLst>
                <a:ext uri="{FF2B5EF4-FFF2-40B4-BE49-F238E27FC236}">
                  <a16:creationId xmlns:a16="http://schemas.microsoft.com/office/drawing/2014/main" id="{C29794D4-BB7E-4D86-99F3-D0B0A369C8B1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150566"/>
                <a:gd name="adj3" fmla="val 21107414"/>
                <a:gd name="adj4" fmla="val 17346559"/>
                <a:gd name="adj5" fmla="val 7049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73" name="Tekstvak 56">
              <a:extLst>
                <a:ext uri="{FF2B5EF4-FFF2-40B4-BE49-F238E27FC236}">
                  <a16:creationId xmlns:a16="http://schemas.microsoft.com/office/drawing/2014/main" id="{4D606F6F-2757-4F14-A013-7054E5DA2267}"/>
                </a:ext>
              </a:extLst>
            </p:cNvPr>
            <p:cNvSpPr txBox="1"/>
            <p:nvPr/>
          </p:nvSpPr>
          <p:spPr>
            <a:xfrm rot="9309866">
              <a:off x="2899454" y="1915506"/>
              <a:ext cx="1955985" cy="1189692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Rally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(Inspire Action)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074EBD9-67B5-42DA-B383-C6B8AC6B32BD}"/>
              </a:ext>
            </a:extLst>
          </p:cNvPr>
          <p:cNvGrpSpPr/>
          <p:nvPr/>
        </p:nvGrpSpPr>
        <p:grpSpPr>
          <a:xfrm rot="10643359">
            <a:off x="169195" y="185978"/>
            <a:ext cx="5117654" cy="5117654"/>
            <a:chOff x="2037640" y="1382653"/>
            <a:chExt cx="5040000" cy="5040000"/>
          </a:xfrm>
        </p:grpSpPr>
        <p:sp>
          <p:nvSpPr>
            <p:cNvPr id="75" name="Draaiende pijl 40">
              <a:extLst>
                <a:ext uri="{FF2B5EF4-FFF2-40B4-BE49-F238E27FC236}">
                  <a16:creationId xmlns:a16="http://schemas.microsoft.com/office/drawing/2014/main" id="{AC7A1349-0DEE-414B-986C-8D816554E7AD}"/>
                </a:ext>
              </a:extLst>
            </p:cNvPr>
            <p:cNvSpPr/>
            <p:nvPr/>
          </p:nvSpPr>
          <p:spPr bwMode="auto">
            <a:xfrm rot="16800000">
              <a:off x="2037640" y="1382653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7346559"/>
                <a:gd name="adj5" fmla="val 7049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76" name="Tekstvak 56">
              <a:extLst>
                <a:ext uri="{FF2B5EF4-FFF2-40B4-BE49-F238E27FC236}">
                  <a16:creationId xmlns:a16="http://schemas.microsoft.com/office/drawing/2014/main" id="{3B8EC906-0CA9-4548-A842-32C3DC20463D}"/>
                </a:ext>
              </a:extLst>
            </p:cNvPr>
            <p:cNvSpPr txBox="1"/>
            <p:nvPr/>
          </p:nvSpPr>
          <p:spPr>
            <a:xfrm rot="9170580">
              <a:off x="2875922" y="1965912"/>
              <a:ext cx="1955985" cy="1164784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Roadblocks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(Remove Barriers)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9504712-8621-4786-9EB5-51473F40DE8D}"/>
              </a:ext>
            </a:extLst>
          </p:cNvPr>
          <p:cNvGrpSpPr/>
          <p:nvPr/>
        </p:nvGrpSpPr>
        <p:grpSpPr>
          <a:xfrm rot="7041438">
            <a:off x="158507" y="184292"/>
            <a:ext cx="5117652" cy="5117652"/>
            <a:chOff x="1980271" y="1380037"/>
            <a:chExt cx="5040000" cy="5040000"/>
          </a:xfrm>
        </p:grpSpPr>
        <p:sp>
          <p:nvSpPr>
            <p:cNvPr id="78" name="Draaiende pijl 40">
              <a:extLst>
                <a:ext uri="{FF2B5EF4-FFF2-40B4-BE49-F238E27FC236}">
                  <a16:creationId xmlns:a16="http://schemas.microsoft.com/office/drawing/2014/main" id="{60006134-4C0F-4C10-8D18-4D4679113C37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7346559"/>
                <a:gd name="adj5" fmla="val 7049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79" name="Tekstvak 56">
              <a:extLst>
                <a:ext uri="{FF2B5EF4-FFF2-40B4-BE49-F238E27FC236}">
                  <a16:creationId xmlns:a16="http://schemas.microsoft.com/office/drawing/2014/main" id="{F085F41F-AE3D-435E-9B85-4EB6593CC831}"/>
                </a:ext>
              </a:extLst>
            </p:cNvPr>
            <p:cNvSpPr txBox="1"/>
            <p:nvPr/>
          </p:nvSpPr>
          <p:spPr>
            <a:xfrm rot="20251783">
              <a:off x="2943045" y="2131810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Resources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(Ensure Means)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B9E97541-11E9-4BD9-AEE2-D5E44DF0BF9E}"/>
              </a:ext>
            </a:extLst>
          </p:cNvPr>
          <p:cNvGrpSpPr/>
          <p:nvPr/>
        </p:nvGrpSpPr>
        <p:grpSpPr>
          <a:xfrm rot="3588891">
            <a:off x="155830" y="60577"/>
            <a:ext cx="5117652" cy="5117652"/>
            <a:chOff x="1980271" y="1380037"/>
            <a:chExt cx="5040000" cy="5040000"/>
          </a:xfrm>
        </p:grpSpPr>
        <p:sp>
          <p:nvSpPr>
            <p:cNvPr id="81" name="Draaiende pijl 40">
              <a:extLst>
                <a:ext uri="{FF2B5EF4-FFF2-40B4-BE49-F238E27FC236}">
                  <a16:creationId xmlns:a16="http://schemas.microsoft.com/office/drawing/2014/main" id="{723F0A13-87E4-4FF8-B57E-B600FD223133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7615191"/>
                <a:gd name="adj5" fmla="val 7049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82" name="Tekstvak 56">
              <a:extLst>
                <a:ext uri="{FF2B5EF4-FFF2-40B4-BE49-F238E27FC236}">
                  <a16:creationId xmlns:a16="http://schemas.microsoft.com/office/drawing/2014/main" id="{3A393886-D94E-457E-B0DD-F59C58B80C8E}"/>
                </a:ext>
              </a:extLst>
            </p:cNvPr>
            <p:cNvSpPr txBox="1"/>
            <p:nvPr/>
          </p:nvSpPr>
          <p:spPr>
            <a:xfrm rot="20251783">
              <a:off x="3006248" y="2110748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Room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(Provide Autonomy)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27167DA-BD08-4229-80C2-846891428F6A}"/>
              </a:ext>
            </a:extLst>
          </p:cNvPr>
          <p:cNvGrpSpPr/>
          <p:nvPr/>
        </p:nvGrpSpPr>
        <p:grpSpPr>
          <a:xfrm>
            <a:off x="152889" y="83370"/>
            <a:ext cx="5117652" cy="5117652"/>
            <a:chOff x="1980271" y="1380037"/>
            <a:chExt cx="5040000" cy="5040000"/>
          </a:xfrm>
        </p:grpSpPr>
        <p:sp>
          <p:nvSpPr>
            <p:cNvPr id="84" name="Draaiende pijl 40">
              <a:extLst>
                <a:ext uri="{FF2B5EF4-FFF2-40B4-BE49-F238E27FC236}">
                  <a16:creationId xmlns:a16="http://schemas.microsoft.com/office/drawing/2014/main" id="{D0B60D64-92DB-4C0F-A7F7-DBC8F733461F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7346559"/>
                <a:gd name="adj5" fmla="val 7049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85" name="Tekstvak 56">
              <a:extLst>
                <a:ext uri="{FF2B5EF4-FFF2-40B4-BE49-F238E27FC236}">
                  <a16:creationId xmlns:a16="http://schemas.microsoft.com/office/drawing/2014/main" id="{3C970124-5ED1-4C8E-A6C7-BB2EC13479C3}"/>
                </a:ext>
              </a:extLst>
            </p:cNvPr>
            <p:cNvSpPr txBox="1"/>
            <p:nvPr/>
          </p:nvSpPr>
          <p:spPr>
            <a:xfrm rot="19969612">
              <a:off x="2971999" y="2129755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Responsibility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(Stimulate Ownership)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E5BA9F4-7DD0-4644-B056-8BB2ED732A31}"/>
              </a:ext>
            </a:extLst>
          </p:cNvPr>
          <p:cNvGrpSpPr/>
          <p:nvPr/>
        </p:nvGrpSpPr>
        <p:grpSpPr>
          <a:xfrm rot="17794074">
            <a:off x="127760" y="121760"/>
            <a:ext cx="5117651" cy="5117651"/>
            <a:chOff x="1980271" y="1380037"/>
            <a:chExt cx="5040000" cy="5040000"/>
          </a:xfrm>
        </p:grpSpPr>
        <p:sp>
          <p:nvSpPr>
            <p:cNvPr id="87" name="Draaiende pijl 40">
              <a:extLst>
                <a:ext uri="{FF2B5EF4-FFF2-40B4-BE49-F238E27FC236}">
                  <a16:creationId xmlns:a16="http://schemas.microsoft.com/office/drawing/2014/main" id="{F7B28B07-ED34-40E8-8DAD-24C960134F70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7605409"/>
                <a:gd name="adj5" fmla="val 7049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88" name="Tekstvak 56">
              <a:extLst>
                <a:ext uri="{FF2B5EF4-FFF2-40B4-BE49-F238E27FC236}">
                  <a16:creationId xmlns:a16="http://schemas.microsoft.com/office/drawing/2014/main" id="{52B6D19C-BF0E-4B7A-941F-8DF53572F37D}"/>
                </a:ext>
              </a:extLst>
            </p:cNvPr>
            <p:cNvSpPr txBox="1"/>
            <p:nvPr/>
          </p:nvSpPr>
          <p:spPr>
            <a:xfrm rot="20251783">
              <a:off x="3054213" y="2101730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Recognize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(Give Feedback)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89" name="Tekstvak 48">
            <a:extLst>
              <a:ext uri="{FF2B5EF4-FFF2-40B4-BE49-F238E27FC236}">
                <a16:creationId xmlns:a16="http://schemas.microsoft.com/office/drawing/2014/main" id="{FBF4C2C5-5FE6-4669-9026-8F96277AD31D}"/>
              </a:ext>
            </a:extLst>
          </p:cNvPr>
          <p:cNvSpPr txBox="1"/>
          <p:nvPr/>
        </p:nvSpPr>
        <p:spPr>
          <a:xfrm>
            <a:off x="2816626" y="1379513"/>
            <a:ext cx="755577" cy="757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ts val="300"/>
              </a:spcAft>
            </a:pPr>
            <a:r>
              <a:rPr lang="en-US" sz="1600" b="1" dirty="0">
                <a:solidFill>
                  <a:srgbClr val="FFFF00"/>
                </a:solidFill>
                <a:latin typeface="Arial" charset="0"/>
                <a:cs typeface="Arial" charset="0"/>
              </a:rPr>
              <a:t>Enlist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(Seek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Tasks)</a:t>
            </a:r>
          </a:p>
        </p:txBody>
      </p:sp>
      <p:sp>
        <p:nvSpPr>
          <p:cNvPr id="90" name="Tekstvak 51">
            <a:extLst>
              <a:ext uri="{FF2B5EF4-FFF2-40B4-BE49-F238E27FC236}">
                <a16:creationId xmlns:a16="http://schemas.microsoft.com/office/drawing/2014/main" id="{D8B89E12-21C1-4E1D-8CB9-AF840FD023D7}"/>
              </a:ext>
            </a:extLst>
          </p:cNvPr>
          <p:cNvSpPr txBox="1"/>
          <p:nvPr/>
        </p:nvSpPr>
        <p:spPr>
          <a:xfrm>
            <a:off x="2730191" y="3081427"/>
            <a:ext cx="950903" cy="757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ts val="300"/>
              </a:spcAft>
            </a:pPr>
            <a:r>
              <a:rPr lang="en-US" sz="1600" b="1" dirty="0">
                <a:solidFill>
                  <a:srgbClr val="FFFF00"/>
                </a:solidFill>
                <a:latin typeface="Arial" charset="0"/>
                <a:cs typeface="Arial" charset="0"/>
              </a:rPr>
              <a:t>Enlarge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(Develop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Capability)</a:t>
            </a:r>
          </a:p>
        </p:txBody>
      </p:sp>
      <p:sp>
        <p:nvSpPr>
          <p:cNvPr id="91" name="Tekstvak 51">
            <a:extLst>
              <a:ext uri="{FF2B5EF4-FFF2-40B4-BE49-F238E27FC236}">
                <a16:creationId xmlns:a16="http://schemas.microsoft.com/office/drawing/2014/main" id="{35A5F6BD-2346-447C-9944-ED316DA2FFAD}"/>
              </a:ext>
            </a:extLst>
          </p:cNvPr>
          <p:cNvSpPr txBox="1"/>
          <p:nvPr/>
        </p:nvSpPr>
        <p:spPr>
          <a:xfrm>
            <a:off x="1175543" y="2315617"/>
            <a:ext cx="1066471" cy="757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ts val="300"/>
              </a:spcAft>
            </a:pPr>
            <a:r>
              <a:rPr lang="en-US" sz="1600" b="1" dirty="0">
                <a:solidFill>
                  <a:srgbClr val="FFFF00"/>
                </a:solidFill>
                <a:latin typeface="Arial" charset="0"/>
                <a:cs typeface="Arial" charset="0"/>
              </a:rPr>
              <a:t>Embrace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(Show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Willingness)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8FC3E5A-94FA-4ABF-AB5D-E13EFE0D3492}"/>
              </a:ext>
            </a:extLst>
          </p:cNvPr>
          <p:cNvGrpSpPr/>
          <p:nvPr/>
        </p:nvGrpSpPr>
        <p:grpSpPr>
          <a:xfrm>
            <a:off x="258619" y="217305"/>
            <a:ext cx="5117652" cy="5117652"/>
            <a:chOff x="2086001" y="1474703"/>
            <a:chExt cx="5040000" cy="5040000"/>
          </a:xfrm>
        </p:grpSpPr>
        <p:sp>
          <p:nvSpPr>
            <p:cNvPr id="93" name="Draaiende pijl 43">
              <a:extLst>
                <a:ext uri="{FF2B5EF4-FFF2-40B4-BE49-F238E27FC236}">
                  <a16:creationId xmlns:a16="http://schemas.microsoft.com/office/drawing/2014/main" id="{0D3DD1A6-B7B7-4342-AF9B-13A00D25C3F0}"/>
                </a:ext>
              </a:extLst>
            </p:cNvPr>
            <p:cNvSpPr/>
            <p:nvPr/>
          </p:nvSpPr>
          <p:spPr bwMode="auto">
            <a:xfrm rot="9720000">
              <a:off x="2086001" y="1474703"/>
              <a:ext cx="5040000" cy="5040000"/>
            </a:xfrm>
            <a:prstGeom prst="circularArrow">
              <a:avLst>
                <a:gd name="adj1" fmla="val 10134"/>
                <a:gd name="adj2" fmla="val 518698"/>
                <a:gd name="adj3" fmla="val 21027931"/>
                <a:gd name="adj4" fmla="val 20540466"/>
                <a:gd name="adj5" fmla="val 7020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64AF3824-C9F3-48CB-9F10-D9605FA1085C}"/>
                </a:ext>
              </a:extLst>
            </p:cNvPr>
            <p:cNvSpPr/>
            <p:nvPr/>
          </p:nvSpPr>
          <p:spPr bwMode="auto">
            <a:xfrm rot="19369787">
              <a:off x="2584630" y="5119191"/>
              <a:ext cx="511329" cy="252000"/>
            </a:xfrm>
            <a:prstGeom prst="roundRect">
              <a:avLst>
                <a:gd name="adj" fmla="val 50000"/>
              </a:avLst>
            </a:prstGeom>
            <a:solidFill>
              <a:srgbClr val="ABC7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D7C67563-60DA-4B26-9B81-1EAD89BFBB89}"/>
                </a:ext>
              </a:extLst>
            </p:cNvPr>
            <p:cNvSpPr/>
            <p:nvPr/>
          </p:nvSpPr>
          <p:spPr bwMode="auto">
            <a:xfrm rot="20008860">
              <a:off x="2251344" y="5129603"/>
              <a:ext cx="245200" cy="196209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E3597A3A-CEA0-4782-BBB8-D2413084C2B1}"/>
              </a:ext>
            </a:extLst>
          </p:cNvPr>
          <p:cNvGrpSpPr/>
          <p:nvPr/>
        </p:nvGrpSpPr>
        <p:grpSpPr>
          <a:xfrm rot="14021040">
            <a:off x="432298" y="-246318"/>
            <a:ext cx="5117652" cy="5117652"/>
            <a:chOff x="1980271" y="1380037"/>
            <a:chExt cx="5040000" cy="5040000"/>
          </a:xfrm>
        </p:grpSpPr>
        <p:sp>
          <p:nvSpPr>
            <p:cNvPr id="97" name="Draaiende pijl 40">
              <a:extLst>
                <a:ext uri="{FF2B5EF4-FFF2-40B4-BE49-F238E27FC236}">
                  <a16:creationId xmlns:a16="http://schemas.microsoft.com/office/drawing/2014/main" id="{462782B2-F76E-4170-8ED7-35604754D349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8300540"/>
                <a:gd name="adj5" fmla="val 7049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98" name="Tekstvak 56">
              <a:extLst>
                <a:ext uri="{FF2B5EF4-FFF2-40B4-BE49-F238E27FC236}">
                  <a16:creationId xmlns:a16="http://schemas.microsoft.com/office/drawing/2014/main" id="{C02EACF0-3F88-41BA-B5A6-B72D093D51E2}"/>
                </a:ext>
              </a:extLst>
            </p:cNvPr>
            <p:cNvSpPr txBox="1"/>
            <p:nvPr/>
          </p:nvSpPr>
          <p:spPr>
            <a:xfrm rot="9608527">
              <a:off x="2990350" y="1884175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Attitude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(Drive Performance)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6DBF2F79-B7DC-4FF6-BE19-51CF58EBC41B}"/>
              </a:ext>
            </a:extLst>
          </p:cNvPr>
          <p:cNvGrpSpPr/>
          <p:nvPr/>
        </p:nvGrpSpPr>
        <p:grpSpPr>
          <a:xfrm rot="10423226">
            <a:off x="-31609" y="-228606"/>
            <a:ext cx="5117652" cy="5117652"/>
            <a:chOff x="1980271" y="1380037"/>
            <a:chExt cx="5040000" cy="5040000"/>
          </a:xfrm>
        </p:grpSpPr>
        <p:sp>
          <p:nvSpPr>
            <p:cNvPr id="100" name="Draaiende pijl 40">
              <a:extLst>
                <a:ext uri="{FF2B5EF4-FFF2-40B4-BE49-F238E27FC236}">
                  <a16:creationId xmlns:a16="http://schemas.microsoft.com/office/drawing/2014/main" id="{9A3249CE-D378-4CF9-94BA-1EA53DFE116F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8310933"/>
                <a:gd name="adj5" fmla="val 7049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101" name="Tekstvak 56">
              <a:extLst>
                <a:ext uri="{FF2B5EF4-FFF2-40B4-BE49-F238E27FC236}">
                  <a16:creationId xmlns:a16="http://schemas.microsoft.com/office/drawing/2014/main" id="{7818D5EF-47AC-41F5-BF45-556F7BFBEA4E}"/>
                </a:ext>
              </a:extLst>
            </p:cNvPr>
            <p:cNvSpPr txBox="1"/>
            <p:nvPr/>
          </p:nvSpPr>
          <p:spPr>
            <a:xfrm rot="9544255">
              <a:off x="3031426" y="1874587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Adaptability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(Accelerate Learning)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1D7DE80-71E8-49B5-A848-84F2834A122B}"/>
              </a:ext>
            </a:extLst>
          </p:cNvPr>
          <p:cNvGrpSpPr/>
          <p:nvPr/>
        </p:nvGrpSpPr>
        <p:grpSpPr>
          <a:xfrm rot="6981934">
            <a:off x="-269324" y="66686"/>
            <a:ext cx="5117652" cy="5117652"/>
            <a:chOff x="2238390" y="2052270"/>
            <a:chExt cx="5040000" cy="5040000"/>
          </a:xfrm>
        </p:grpSpPr>
        <p:sp>
          <p:nvSpPr>
            <p:cNvPr id="103" name="Draaiende pijl 40">
              <a:extLst>
                <a:ext uri="{FF2B5EF4-FFF2-40B4-BE49-F238E27FC236}">
                  <a16:creationId xmlns:a16="http://schemas.microsoft.com/office/drawing/2014/main" id="{722BDE0D-9B45-478C-A8BE-1637E4CB880A}"/>
                </a:ext>
              </a:extLst>
            </p:cNvPr>
            <p:cNvSpPr/>
            <p:nvPr/>
          </p:nvSpPr>
          <p:spPr bwMode="auto">
            <a:xfrm rot="16800000">
              <a:off x="2238390" y="2052270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8018546"/>
                <a:gd name="adj5" fmla="val 7049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104" name="Tekstvak 56">
              <a:extLst>
                <a:ext uri="{FF2B5EF4-FFF2-40B4-BE49-F238E27FC236}">
                  <a16:creationId xmlns:a16="http://schemas.microsoft.com/office/drawing/2014/main" id="{E1316D17-4754-4418-83AA-6251F521825D}"/>
                </a:ext>
              </a:extLst>
            </p:cNvPr>
            <p:cNvSpPr txBox="1"/>
            <p:nvPr/>
          </p:nvSpPr>
          <p:spPr>
            <a:xfrm rot="20251783">
              <a:off x="3330366" y="2773680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Acquisition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(Obtain Means)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2249079B-AF45-4A29-9CAD-1B65E7502C34}"/>
              </a:ext>
            </a:extLst>
          </p:cNvPr>
          <p:cNvGrpSpPr/>
          <p:nvPr/>
        </p:nvGrpSpPr>
        <p:grpSpPr>
          <a:xfrm rot="3137347">
            <a:off x="-91652" y="439962"/>
            <a:ext cx="5117652" cy="5117652"/>
            <a:chOff x="1980271" y="1380037"/>
            <a:chExt cx="5040000" cy="5040000"/>
          </a:xfrm>
        </p:grpSpPr>
        <p:sp>
          <p:nvSpPr>
            <p:cNvPr id="106" name="Draaiende pijl 40">
              <a:extLst>
                <a:ext uri="{FF2B5EF4-FFF2-40B4-BE49-F238E27FC236}">
                  <a16:creationId xmlns:a16="http://schemas.microsoft.com/office/drawing/2014/main" id="{FA91505E-FAFE-44C8-8EF4-48E276F57914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8378005"/>
                <a:gd name="adj5" fmla="val 7049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107" name="Tekstvak 56">
              <a:extLst>
                <a:ext uri="{FF2B5EF4-FFF2-40B4-BE49-F238E27FC236}">
                  <a16:creationId xmlns:a16="http://schemas.microsoft.com/office/drawing/2014/main" id="{9EC7B258-D634-411F-BA97-C24E6EFC31F2}"/>
                </a:ext>
              </a:extLst>
            </p:cNvPr>
            <p:cNvSpPr txBox="1"/>
            <p:nvPr/>
          </p:nvSpPr>
          <p:spPr>
            <a:xfrm rot="20492006">
              <a:off x="3108821" y="2081741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Assignment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(Understand Role)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0870551-18B8-4B40-BD0A-D6EEA3F4A18E}"/>
              </a:ext>
            </a:extLst>
          </p:cNvPr>
          <p:cNvGrpSpPr/>
          <p:nvPr/>
        </p:nvGrpSpPr>
        <p:grpSpPr>
          <a:xfrm rot="21066486">
            <a:off x="406445" y="465354"/>
            <a:ext cx="5117652" cy="5117652"/>
            <a:chOff x="1980271" y="1380037"/>
            <a:chExt cx="5040000" cy="5040000"/>
          </a:xfrm>
        </p:grpSpPr>
        <p:sp>
          <p:nvSpPr>
            <p:cNvPr id="109" name="Draaiende pijl 40">
              <a:extLst>
                <a:ext uri="{FF2B5EF4-FFF2-40B4-BE49-F238E27FC236}">
                  <a16:creationId xmlns:a16="http://schemas.microsoft.com/office/drawing/2014/main" id="{0FF5554F-F753-408E-98EA-913CF4F74E75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8189421"/>
                <a:gd name="adj5" fmla="val 7049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110" name="Tekstvak 56">
              <a:extLst>
                <a:ext uri="{FF2B5EF4-FFF2-40B4-BE49-F238E27FC236}">
                  <a16:creationId xmlns:a16="http://schemas.microsoft.com/office/drawing/2014/main" id="{AC866AC2-B357-471B-BAA3-F8D7DBC7E6E7}"/>
                </a:ext>
              </a:extLst>
            </p:cNvPr>
            <p:cNvSpPr txBox="1"/>
            <p:nvPr/>
          </p:nvSpPr>
          <p:spPr>
            <a:xfrm rot="20477826">
              <a:off x="3121980" y="2070179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Accountability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(Take Ownership)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A920600D-D501-4820-A162-3D1846D10914}"/>
              </a:ext>
            </a:extLst>
          </p:cNvPr>
          <p:cNvGrpSpPr/>
          <p:nvPr/>
        </p:nvGrpSpPr>
        <p:grpSpPr>
          <a:xfrm rot="17591837">
            <a:off x="563932" y="168684"/>
            <a:ext cx="5117652" cy="5117652"/>
            <a:chOff x="1980271" y="1380037"/>
            <a:chExt cx="5040000" cy="5040000"/>
          </a:xfrm>
        </p:grpSpPr>
        <p:sp>
          <p:nvSpPr>
            <p:cNvPr id="112" name="Draaiende pijl 40">
              <a:extLst>
                <a:ext uri="{FF2B5EF4-FFF2-40B4-BE49-F238E27FC236}">
                  <a16:creationId xmlns:a16="http://schemas.microsoft.com/office/drawing/2014/main" id="{DE0C873E-E6E9-49A5-8ACD-23DAD0AF4CE2}"/>
                </a:ext>
              </a:extLst>
            </p:cNvPr>
            <p:cNvSpPr/>
            <p:nvPr/>
          </p:nvSpPr>
          <p:spPr bwMode="auto">
            <a:xfrm rot="16800000">
              <a:off x="1980271" y="1380037"/>
              <a:ext cx="5040000" cy="5040000"/>
            </a:xfrm>
            <a:prstGeom prst="circularArrow">
              <a:avLst>
                <a:gd name="adj1" fmla="val 9053"/>
                <a:gd name="adj2" fmla="val 503027"/>
                <a:gd name="adj3" fmla="val 21107414"/>
                <a:gd name="adj4" fmla="val 18304032"/>
                <a:gd name="adj5" fmla="val 7049"/>
              </a:avLst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113" name="Tekstvak 56">
              <a:extLst>
                <a:ext uri="{FF2B5EF4-FFF2-40B4-BE49-F238E27FC236}">
                  <a16:creationId xmlns:a16="http://schemas.microsoft.com/office/drawing/2014/main" id="{D3B980BC-1FA5-455B-9DCF-C2624F84E701}"/>
                </a:ext>
              </a:extLst>
            </p:cNvPr>
            <p:cNvSpPr txBox="1"/>
            <p:nvPr/>
          </p:nvSpPr>
          <p:spPr>
            <a:xfrm rot="20581091">
              <a:off x="3113629" y="1890820"/>
              <a:ext cx="1955985" cy="1182253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Alignment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(Check Results)</a:t>
              </a:r>
            </a:p>
          </p:txBody>
        </p:sp>
      </p:grpSp>
      <p:sp>
        <p:nvSpPr>
          <p:cNvPr id="114" name="Draaiende pijl 43">
            <a:extLst>
              <a:ext uri="{FF2B5EF4-FFF2-40B4-BE49-F238E27FC236}">
                <a16:creationId xmlns:a16="http://schemas.microsoft.com/office/drawing/2014/main" id="{92E14742-1D0E-42A3-BDE2-B0AA1BE02933}"/>
              </a:ext>
            </a:extLst>
          </p:cNvPr>
          <p:cNvSpPr/>
          <p:nvPr/>
        </p:nvSpPr>
        <p:spPr bwMode="auto">
          <a:xfrm rot="9542510">
            <a:off x="498352" y="-133953"/>
            <a:ext cx="5117652" cy="5117652"/>
          </a:xfrm>
          <a:prstGeom prst="circularArrow">
            <a:avLst>
              <a:gd name="adj1" fmla="val 8972"/>
              <a:gd name="adj2" fmla="val 437141"/>
              <a:gd name="adj3" fmla="val 20972394"/>
              <a:gd name="adj4" fmla="val 20773084"/>
              <a:gd name="adj5" fmla="val 7108"/>
            </a:avLst>
          </a:prstGeom>
          <a:solidFill>
            <a:srgbClr val="5D93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2570"/>
              </a:solidFill>
              <a:latin typeface="Arial"/>
              <a:cs typeface="Arial" charset="0"/>
            </a:endParaRP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BC3A714B-1F43-4DF2-8F4A-ADFFFEA9CA6A}"/>
              </a:ext>
            </a:extLst>
          </p:cNvPr>
          <p:cNvSpPr/>
          <p:nvPr/>
        </p:nvSpPr>
        <p:spPr bwMode="auto">
          <a:xfrm rot="19369787">
            <a:off x="1010434" y="3494900"/>
            <a:ext cx="452598" cy="267989"/>
          </a:xfrm>
          <a:prstGeom prst="roundRect">
            <a:avLst>
              <a:gd name="adj" fmla="val 40690"/>
            </a:avLst>
          </a:prstGeom>
          <a:solidFill>
            <a:srgbClr val="5D93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NL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D72AD7F-E62E-41B6-875E-49F822729926}"/>
              </a:ext>
            </a:extLst>
          </p:cNvPr>
          <p:cNvSpPr txBox="1"/>
          <p:nvPr/>
        </p:nvSpPr>
        <p:spPr>
          <a:xfrm>
            <a:off x="1772914" y="2980731"/>
            <a:ext cx="1893467" cy="1094058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885033"/>
              </a:avLst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Ron Meyer 2021   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07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9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AABDC4-74F2-4DB3-875A-43B673BB4743}"/>
</file>

<file path=customXml/itemProps2.xml><?xml version="1.0" encoding="utf-8"?>
<ds:datastoreItem xmlns:ds="http://schemas.openxmlformats.org/officeDocument/2006/customXml" ds:itemID="{60AE749F-B68A-4F89-8F43-F4D1F5442209}"/>
</file>

<file path=customXml/itemProps3.xml><?xml version="1.0" encoding="utf-8"?>
<ds:datastoreItem xmlns:ds="http://schemas.openxmlformats.org/officeDocument/2006/customXml" ds:itemID="{BD8C1894-2497-4C69-9F47-D45AB607A55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94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2021-05-11T10:43:51Z</dcterms:created>
  <dcterms:modified xsi:type="dcterms:W3CDTF">2021-05-11T11:13:26Z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