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8999538" cy="5184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FA"/>
    <a:srgbClr val="C5D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698B0F-1B02-4028-A394-F781728E7E5D}" v="1" dt="2024-07-31T16:44:30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48527"/>
            <a:ext cx="6749654" cy="1805070"/>
          </a:xfrm>
        </p:spPr>
        <p:txBody>
          <a:bodyPr anchor="b"/>
          <a:lstStyle>
            <a:lvl1pPr algn="ctr"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723207"/>
            <a:ext cx="6749654" cy="1251787"/>
          </a:xfrm>
        </p:spPr>
        <p:txBody>
          <a:bodyPr/>
          <a:lstStyle>
            <a:lvl1pPr marL="0" indent="0" algn="ctr">
              <a:buNone/>
              <a:defRPr sz="1772"/>
            </a:lvl1pPr>
            <a:lvl2pPr marL="337505" indent="0" algn="ctr">
              <a:buNone/>
              <a:defRPr sz="1476"/>
            </a:lvl2pPr>
            <a:lvl3pPr marL="675010" indent="0" algn="ctr">
              <a:buNone/>
              <a:defRPr sz="1329"/>
            </a:lvl3pPr>
            <a:lvl4pPr marL="1012515" indent="0" algn="ctr">
              <a:buNone/>
              <a:defRPr sz="1181"/>
            </a:lvl4pPr>
            <a:lvl5pPr marL="1350020" indent="0" algn="ctr">
              <a:buNone/>
              <a:defRPr sz="1181"/>
            </a:lvl5pPr>
            <a:lvl6pPr marL="1687525" indent="0" algn="ctr">
              <a:buNone/>
              <a:defRPr sz="1181"/>
            </a:lvl6pPr>
            <a:lvl7pPr marL="2025030" indent="0" algn="ctr">
              <a:buNone/>
              <a:defRPr sz="1181"/>
            </a:lvl7pPr>
            <a:lvl8pPr marL="2362535" indent="0" algn="ctr">
              <a:buNone/>
              <a:defRPr sz="1181"/>
            </a:lvl8pPr>
            <a:lvl9pPr marL="2700040" indent="0" algn="ctr">
              <a:buNone/>
              <a:defRPr sz="118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3313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273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76041"/>
            <a:ext cx="1940525" cy="4393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76041"/>
            <a:ext cx="5709082" cy="4393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2601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7843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92594"/>
            <a:ext cx="7762102" cy="2156722"/>
          </a:xfrm>
        </p:spPr>
        <p:txBody>
          <a:bodyPr anchor="b"/>
          <a:lstStyle>
            <a:lvl1pPr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469719"/>
            <a:ext cx="7762102" cy="1134169"/>
          </a:xfrm>
        </p:spPr>
        <p:txBody>
          <a:bodyPr/>
          <a:lstStyle>
            <a:lvl1pPr marL="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1pPr>
            <a:lvl2pPr marL="337505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2pPr>
            <a:lvl3pPr marL="67501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3pPr>
            <a:lvl4pPr marL="10125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4pPr>
            <a:lvl5pPr marL="135002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5pPr>
            <a:lvl6pPr marL="168752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6pPr>
            <a:lvl7pPr marL="202503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7pPr>
            <a:lvl8pPr marL="236253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8pPr>
            <a:lvl9pPr marL="270004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736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80206"/>
            <a:ext cx="3824804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80206"/>
            <a:ext cx="3824804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639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76042"/>
            <a:ext cx="7762102" cy="1002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70990"/>
            <a:ext cx="3807226" cy="622893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893883"/>
            <a:ext cx="3807226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70990"/>
            <a:ext cx="3825976" cy="622893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893883"/>
            <a:ext cx="3825976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035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1158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7993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5652"/>
            <a:ext cx="2902585" cy="1209781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46512"/>
            <a:ext cx="4556016" cy="3684551"/>
          </a:xfr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6"/>
            </a:lvl4pPr>
            <a:lvl5pPr>
              <a:defRPr sz="1476"/>
            </a:lvl5pPr>
            <a:lvl6pPr>
              <a:defRPr sz="1476"/>
            </a:lvl6pPr>
            <a:lvl7pPr>
              <a:defRPr sz="1476"/>
            </a:lvl7pPr>
            <a:lvl8pPr>
              <a:defRPr sz="1476"/>
            </a:lvl8pPr>
            <a:lvl9pPr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55433"/>
            <a:ext cx="2902585" cy="2881631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7515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5652"/>
            <a:ext cx="2902585" cy="1209781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46512"/>
            <a:ext cx="4556016" cy="3684551"/>
          </a:xfrm>
        </p:spPr>
        <p:txBody>
          <a:bodyPr anchor="t"/>
          <a:lstStyle>
            <a:lvl1pPr marL="0" indent="0">
              <a:buNone/>
              <a:defRPr sz="2362"/>
            </a:lvl1pPr>
            <a:lvl2pPr marL="337505" indent="0">
              <a:buNone/>
              <a:defRPr sz="2067"/>
            </a:lvl2pPr>
            <a:lvl3pPr marL="675010" indent="0">
              <a:buNone/>
              <a:defRPr sz="1772"/>
            </a:lvl3pPr>
            <a:lvl4pPr marL="1012515" indent="0">
              <a:buNone/>
              <a:defRPr sz="1476"/>
            </a:lvl4pPr>
            <a:lvl5pPr marL="1350020" indent="0">
              <a:buNone/>
              <a:defRPr sz="1476"/>
            </a:lvl5pPr>
            <a:lvl6pPr marL="1687525" indent="0">
              <a:buNone/>
              <a:defRPr sz="1476"/>
            </a:lvl6pPr>
            <a:lvl7pPr marL="2025030" indent="0">
              <a:buNone/>
              <a:defRPr sz="1476"/>
            </a:lvl7pPr>
            <a:lvl8pPr marL="2362535" indent="0">
              <a:buNone/>
              <a:defRPr sz="1476"/>
            </a:lvl8pPr>
            <a:lvl9pPr marL="2700040" indent="0">
              <a:buNone/>
              <a:defRPr sz="14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55433"/>
            <a:ext cx="2902585" cy="2881631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9837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76042"/>
            <a:ext cx="7762102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80206"/>
            <a:ext cx="7762102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805519"/>
            <a:ext cx="2024896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805519"/>
            <a:ext cx="3037344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805519"/>
            <a:ext cx="2024896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3589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75010" rtl="0" eaLnBrk="1" latinLnBrk="0" hangingPunct="1">
        <a:lnSpc>
          <a:spcPct val="90000"/>
        </a:lnSpc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53" indent="-168753" algn="l" defTabSz="67501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1pPr>
      <a:lvl2pPr marL="50625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4376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8126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51877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85627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19378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53128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86879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1pPr>
      <a:lvl2pPr marL="33750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2pPr>
      <a:lvl3pPr marL="67501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3pPr>
      <a:lvl4pPr marL="101251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35002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68752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02503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36253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70004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6014D7F-DCF5-4C00-C9EE-C6659527F354}"/>
              </a:ext>
            </a:extLst>
          </p:cNvPr>
          <p:cNvGrpSpPr/>
          <p:nvPr/>
        </p:nvGrpSpPr>
        <p:grpSpPr>
          <a:xfrm>
            <a:off x="55000" y="57299"/>
            <a:ext cx="8849032" cy="5060223"/>
            <a:chOff x="55000" y="-41933"/>
            <a:chExt cx="8849032" cy="5060223"/>
          </a:xfrm>
        </p:grpSpPr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132E2F0E-4252-BB86-1846-962C34C8ACA4}"/>
                </a:ext>
              </a:extLst>
            </p:cNvPr>
            <p:cNvSpPr/>
            <p:nvPr/>
          </p:nvSpPr>
          <p:spPr bwMode="auto">
            <a:xfrm flipH="1">
              <a:off x="55000" y="-32765"/>
              <a:ext cx="8849032" cy="5040412"/>
            </a:xfrm>
            <a:prstGeom prst="pie">
              <a:avLst>
                <a:gd name="adj1" fmla="val 13624734"/>
                <a:gd name="adj2" fmla="val 18756018"/>
              </a:avLst>
            </a:prstGeom>
            <a:solidFill>
              <a:srgbClr val="C5D4ED"/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12C4D7F-CE05-729D-0BDB-8C3D2FED7F09}"/>
                </a:ext>
              </a:extLst>
            </p:cNvPr>
            <p:cNvSpPr txBox="1"/>
            <p:nvPr/>
          </p:nvSpPr>
          <p:spPr>
            <a:xfrm>
              <a:off x="3902490" y="37642"/>
              <a:ext cx="1194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Supplemental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Services</a:t>
              </a:r>
              <a:endParaRPr kumimoji="0" lang="en-NL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" name="Partial Circle 6">
              <a:extLst>
                <a:ext uri="{FF2B5EF4-FFF2-40B4-BE49-F238E27FC236}">
                  <a16:creationId xmlns:a16="http://schemas.microsoft.com/office/drawing/2014/main" id="{CDB7507D-5579-36C9-C960-ECA0745043D4}"/>
                </a:ext>
              </a:extLst>
            </p:cNvPr>
            <p:cNvSpPr/>
            <p:nvPr/>
          </p:nvSpPr>
          <p:spPr bwMode="auto">
            <a:xfrm flipH="1">
              <a:off x="55000" y="-41933"/>
              <a:ext cx="8849032" cy="5040412"/>
            </a:xfrm>
            <a:prstGeom prst="pie">
              <a:avLst>
                <a:gd name="adj1" fmla="val 18762134"/>
                <a:gd name="adj2" fmla="val 20899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7DAB614-186F-27E7-8FD3-1A147D1414EF}"/>
                </a:ext>
              </a:extLst>
            </p:cNvPr>
            <p:cNvSpPr txBox="1"/>
            <p:nvPr/>
          </p:nvSpPr>
          <p:spPr>
            <a:xfrm>
              <a:off x="1597724" y="597168"/>
              <a:ext cx="1194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Supplemental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Products</a:t>
              </a:r>
              <a:endParaRPr kumimoji="0" lang="en-NL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D8A4D658-8E00-DA91-2F5F-8EB7B9D94AEC}"/>
                </a:ext>
              </a:extLst>
            </p:cNvPr>
            <p:cNvSpPr/>
            <p:nvPr/>
          </p:nvSpPr>
          <p:spPr bwMode="auto">
            <a:xfrm>
              <a:off x="55000" y="-37741"/>
              <a:ext cx="8849032" cy="5040412"/>
            </a:xfrm>
            <a:prstGeom prst="pie">
              <a:avLst>
                <a:gd name="adj1" fmla="val 18774923"/>
                <a:gd name="adj2" fmla="val 21580093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00BC3F6-55B9-AAB0-5377-D8F82BCA8BF3}"/>
                </a:ext>
              </a:extLst>
            </p:cNvPr>
            <p:cNvSpPr txBox="1"/>
            <p:nvPr/>
          </p:nvSpPr>
          <p:spPr>
            <a:xfrm>
              <a:off x="6328857" y="597168"/>
              <a:ext cx="1050288" cy="461665"/>
            </a:xfrm>
            <a:prstGeom prst="rect">
              <a:avLst/>
            </a:prstGeom>
            <a:noFill/>
            <a:effectLst>
              <a:glow rad="127000">
                <a:srgbClr val="001E5F">
                  <a:lumMod val="25000"/>
                  <a:lumOff val="75000"/>
                  <a:alpha val="60000"/>
                </a:srgbClr>
              </a:glow>
            </a:effectLst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Distribution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Attributes</a:t>
              </a:r>
              <a:endParaRPr kumimoji="0" lang="en-NL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1" name="Partial Circle 10">
              <a:extLst>
                <a:ext uri="{FF2B5EF4-FFF2-40B4-BE49-F238E27FC236}">
                  <a16:creationId xmlns:a16="http://schemas.microsoft.com/office/drawing/2014/main" id="{F874BBFF-A8A8-9461-9CCE-1AA3A17CD560}"/>
                </a:ext>
              </a:extLst>
            </p:cNvPr>
            <p:cNvSpPr/>
            <p:nvPr/>
          </p:nvSpPr>
          <p:spPr bwMode="auto">
            <a:xfrm>
              <a:off x="55000" y="-22122"/>
              <a:ext cx="8849032" cy="5040412"/>
            </a:xfrm>
            <a:prstGeom prst="pie">
              <a:avLst>
                <a:gd name="adj1" fmla="val 21555473"/>
                <a:gd name="adj2" fmla="val 271012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756766-D428-3324-24C0-826C222BFCC5}"/>
                </a:ext>
              </a:extLst>
            </p:cNvPr>
            <p:cNvSpPr txBox="1"/>
            <p:nvPr/>
          </p:nvSpPr>
          <p:spPr>
            <a:xfrm>
              <a:off x="6328857" y="3937760"/>
              <a:ext cx="11608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Informational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Attributes</a:t>
              </a:r>
              <a:endParaRPr kumimoji="0" lang="en-NL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3" name="Partial Circle 12">
              <a:extLst>
                <a:ext uri="{FF2B5EF4-FFF2-40B4-BE49-F238E27FC236}">
                  <a16:creationId xmlns:a16="http://schemas.microsoft.com/office/drawing/2014/main" id="{612A67B8-96B8-E33E-BEDE-DFE645F5DC0E}"/>
                </a:ext>
              </a:extLst>
            </p:cNvPr>
            <p:cNvSpPr/>
            <p:nvPr/>
          </p:nvSpPr>
          <p:spPr bwMode="auto">
            <a:xfrm flipH="1">
              <a:off x="55000" y="-22122"/>
              <a:ext cx="8849032" cy="5040412"/>
            </a:xfrm>
            <a:prstGeom prst="pie">
              <a:avLst>
                <a:gd name="adj1" fmla="val 21585544"/>
                <a:gd name="adj2" fmla="val 281008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48D0AB2-EF0C-A496-9068-B5B3E2F830E3}"/>
                </a:ext>
              </a:extLst>
            </p:cNvPr>
            <p:cNvSpPr txBox="1"/>
            <p:nvPr/>
          </p:nvSpPr>
          <p:spPr>
            <a:xfrm>
              <a:off x="1739589" y="3937761"/>
              <a:ext cx="910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Payment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Attributes</a:t>
              </a:r>
              <a:endParaRPr kumimoji="0" lang="en-NL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" name="Partial Circle 14">
              <a:extLst>
                <a:ext uri="{FF2B5EF4-FFF2-40B4-BE49-F238E27FC236}">
                  <a16:creationId xmlns:a16="http://schemas.microsoft.com/office/drawing/2014/main" id="{AD7B5CE5-2E7D-C825-0C28-1A3D4F1B9C59}"/>
                </a:ext>
              </a:extLst>
            </p:cNvPr>
            <p:cNvSpPr/>
            <p:nvPr/>
          </p:nvSpPr>
          <p:spPr bwMode="auto">
            <a:xfrm>
              <a:off x="55000" y="-30265"/>
              <a:ext cx="8849032" cy="5040412"/>
            </a:xfrm>
            <a:prstGeom prst="pie">
              <a:avLst>
                <a:gd name="adj1" fmla="val 2708571"/>
                <a:gd name="adj2" fmla="val 8026322"/>
              </a:avLst>
            </a:prstGeom>
            <a:solidFill>
              <a:srgbClr val="C5D4ED"/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2C206F-9C1E-91E1-95B6-F01524E9A1DF}"/>
                </a:ext>
              </a:extLst>
            </p:cNvPr>
            <p:cNvSpPr txBox="1"/>
            <p:nvPr/>
          </p:nvSpPr>
          <p:spPr>
            <a:xfrm>
              <a:off x="3940962" y="4502551"/>
              <a:ext cx="1117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Reputational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Attributes</a:t>
              </a:r>
              <a:endParaRPr kumimoji="0" lang="en-NL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758E78E-9CE7-C432-7DD8-EA06D54FF5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32982" y="1186527"/>
              <a:ext cx="5093068" cy="2520000"/>
            </a:xfrm>
            <a:prstGeom prst="ellipse">
              <a:avLst/>
            </a:prstGeom>
            <a:solidFill>
              <a:srgbClr val="F0F4FA"/>
            </a:solidFill>
            <a:ln w="28575" cap="flat" cmpd="sng" algn="ctr">
              <a:solidFill>
                <a:srgbClr val="2B3C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  <a:scene3d>
                <a:camera prst="orthographicFront">
                  <a:rot lat="1800000" lon="0" rev="0"/>
                </a:camera>
                <a:lightRig rig="threePt" dir="t"/>
              </a:scene3d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Core Product/Service Attributes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extBox 54">
            <a:extLst>
              <a:ext uri="{FF2B5EF4-FFF2-40B4-BE49-F238E27FC236}">
                <a16:creationId xmlns:a16="http://schemas.microsoft.com/office/drawing/2014/main" id="{05FCAEC5-6FF3-BB2F-B2CB-97CA8B7AA515}"/>
              </a:ext>
            </a:extLst>
          </p:cNvPr>
          <p:cNvSpPr txBox="1"/>
          <p:nvPr/>
        </p:nvSpPr>
        <p:spPr>
          <a:xfrm>
            <a:off x="3977831" y="3574927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2022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8F2796-479A-48DE-88AE-E68771E8A75C}"/>
</file>

<file path=customXml/itemProps2.xml><?xml version="1.0" encoding="utf-8"?>
<ds:datastoreItem xmlns:ds="http://schemas.openxmlformats.org/officeDocument/2006/customXml" ds:itemID="{8CC8F5B5-C587-40C8-8B6B-1B796657793B}"/>
</file>

<file path=customXml/itemProps3.xml><?xml version="1.0" encoding="utf-8"?>
<ds:datastoreItem xmlns:ds="http://schemas.openxmlformats.org/officeDocument/2006/customXml" ds:itemID="{F3FF11C2-27F8-41AB-B696-739D75542C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21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6</cp:revision>
  <dcterms:created xsi:type="dcterms:W3CDTF">2022-05-31T06:36:37Z</dcterms:created>
  <dcterms:modified xsi:type="dcterms:W3CDTF">2025-04-16T11:10:08Z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