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revisionInfo.xml" ContentType="application/vnd.ms-powerpoint.revisioninfo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</p:sldIdLst>
  <p:sldSz cx="8999538" cy="50403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451F7C4-BA33-4D40-BD62-D1BFA1284644}" v="38" dt="2022-07-26T19:18:29.73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734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10" Type="http://schemas.openxmlformats.org/officeDocument/2006/relationships/customXml" Target="../customXml/item3.xml"/><Relationship Id="rId4" Type="http://schemas.openxmlformats.org/officeDocument/2006/relationships/viewProps" Target="view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4942" y="824885"/>
            <a:ext cx="6749654" cy="1754776"/>
          </a:xfrm>
        </p:spPr>
        <p:txBody>
          <a:bodyPr anchor="b"/>
          <a:lstStyle>
            <a:lvl1pPr algn="ctr">
              <a:defRPr sz="441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4942" y="2647331"/>
            <a:ext cx="6749654" cy="1216909"/>
          </a:xfrm>
        </p:spPr>
        <p:txBody>
          <a:bodyPr/>
          <a:lstStyle>
            <a:lvl1pPr marL="0" indent="0" algn="ctr">
              <a:buNone/>
              <a:defRPr sz="1764"/>
            </a:lvl1pPr>
            <a:lvl2pPr marL="336042" indent="0" algn="ctr">
              <a:buNone/>
              <a:defRPr sz="1470"/>
            </a:lvl2pPr>
            <a:lvl3pPr marL="672084" indent="0" algn="ctr">
              <a:buNone/>
              <a:defRPr sz="1323"/>
            </a:lvl3pPr>
            <a:lvl4pPr marL="1008126" indent="0" algn="ctr">
              <a:buNone/>
              <a:defRPr sz="1176"/>
            </a:lvl4pPr>
            <a:lvl5pPr marL="1344168" indent="0" algn="ctr">
              <a:buNone/>
              <a:defRPr sz="1176"/>
            </a:lvl5pPr>
            <a:lvl6pPr marL="1680210" indent="0" algn="ctr">
              <a:buNone/>
              <a:defRPr sz="1176"/>
            </a:lvl6pPr>
            <a:lvl7pPr marL="2016252" indent="0" algn="ctr">
              <a:buNone/>
              <a:defRPr sz="1176"/>
            </a:lvl7pPr>
            <a:lvl8pPr marL="2352294" indent="0" algn="ctr">
              <a:buNone/>
              <a:defRPr sz="1176"/>
            </a:lvl8pPr>
            <a:lvl9pPr marL="2688336" indent="0" algn="ctr">
              <a:buNone/>
              <a:defRPr sz="1176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BDD8C-294C-4764-A82C-11BCA2530B59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1B9DF-D957-4780-8AD3-D06B5D819622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050789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BDD8C-294C-4764-A82C-11BCA2530B59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1B9DF-D957-4780-8AD3-D06B5D819622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023687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40295" y="268350"/>
            <a:ext cx="1940525" cy="42714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18718" y="268350"/>
            <a:ext cx="5709082" cy="427143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BDD8C-294C-4764-A82C-11BCA2530B59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1B9DF-D957-4780-8AD3-D06B5D819622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673809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BDD8C-294C-4764-A82C-11BCA2530B59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1B9DF-D957-4780-8AD3-D06B5D819622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063397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4031" y="1256579"/>
            <a:ext cx="7762102" cy="2096630"/>
          </a:xfrm>
        </p:spPr>
        <p:txBody>
          <a:bodyPr anchor="b"/>
          <a:lstStyle>
            <a:lvl1pPr>
              <a:defRPr sz="441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4031" y="3373044"/>
            <a:ext cx="7762102" cy="1102568"/>
          </a:xfrm>
        </p:spPr>
        <p:txBody>
          <a:bodyPr/>
          <a:lstStyle>
            <a:lvl1pPr marL="0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1pPr>
            <a:lvl2pPr marL="336042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2pPr>
            <a:lvl3pPr marL="672084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3pPr>
            <a:lvl4pPr marL="1008126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4pPr>
            <a:lvl5pPr marL="1344168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5pPr>
            <a:lvl6pPr marL="1680210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6pPr>
            <a:lvl7pPr marL="2016252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7pPr>
            <a:lvl8pPr marL="2352294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8pPr>
            <a:lvl9pPr marL="2688336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BDD8C-294C-4764-A82C-11BCA2530B59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1B9DF-D957-4780-8AD3-D06B5D819622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232202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8718" y="1341750"/>
            <a:ext cx="3824804" cy="31980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56016" y="1341750"/>
            <a:ext cx="3824804" cy="31980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BDD8C-294C-4764-A82C-11BCA2530B59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1B9DF-D957-4780-8AD3-D06B5D819622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455617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9890" y="268350"/>
            <a:ext cx="7762102" cy="97422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9891" y="1235577"/>
            <a:ext cx="3807226" cy="605537"/>
          </a:xfrm>
        </p:spPr>
        <p:txBody>
          <a:bodyPr anchor="b"/>
          <a:lstStyle>
            <a:lvl1pPr marL="0" indent="0">
              <a:buNone/>
              <a:defRPr sz="1764" b="1"/>
            </a:lvl1pPr>
            <a:lvl2pPr marL="336042" indent="0">
              <a:buNone/>
              <a:defRPr sz="1470" b="1"/>
            </a:lvl2pPr>
            <a:lvl3pPr marL="672084" indent="0">
              <a:buNone/>
              <a:defRPr sz="1323" b="1"/>
            </a:lvl3pPr>
            <a:lvl4pPr marL="1008126" indent="0">
              <a:buNone/>
              <a:defRPr sz="1176" b="1"/>
            </a:lvl4pPr>
            <a:lvl5pPr marL="1344168" indent="0">
              <a:buNone/>
              <a:defRPr sz="1176" b="1"/>
            </a:lvl5pPr>
            <a:lvl6pPr marL="1680210" indent="0">
              <a:buNone/>
              <a:defRPr sz="1176" b="1"/>
            </a:lvl6pPr>
            <a:lvl7pPr marL="2016252" indent="0">
              <a:buNone/>
              <a:defRPr sz="1176" b="1"/>
            </a:lvl7pPr>
            <a:lvl8pPr marL="2352294" indent="0">
              <a:buNone/>
              <a:defRPr sz="1176" b="1"/>
            </a:lvl8pPr>
            <a:lvl9pPr marL="2688336" indent="0">
              <a:buNone/>
              <a:defRPr sz="117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891" y="1841114"/>
            <a:ext cx="3807226" cy="270800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56016" y="1235577"/>
            <a:ext cx="3825976" cy="605537"/>
          </a:xfrm>
        </p:spPr>
        <p:txBody>
          <a:bodyPr anchor="b"/>
          <a:lstStyle>
            <a:lvl1pPr marL="0" indent="0">
              <a:buNone/>
              <a:defRPr sz="1764" b="1"/>
            </a:lvl1pPr>
            <a:lvl2pPr marL="336042" indent="0">
              <a:buNone/>
              <a:defRPr sz="1470" b="1"/>
            </a:lvl2pPr>
            <a:lvl3pPr marL="672084" indent="0">
              <a:buNone/>
              <a:defRPr sz="1323" b="1"/>
            </a:lvl3pPr>
            <a:lvl4pPr marL="1008126" indent="0">
              <a:buNone/>
              <a:defRPr sz="1176" b="1"/>
            </a:lvl4pPr>
            <a:lvl5pPr marL="1344168" indent="0">
              <a:buNone/>
              <a:defRPr sz="1176" b="1"/>
            </a:lvl5pPr>
            <a:lvl6pPr marL="1680210" indent="0">
              <a:buNone/>
              <a:defRPr sz="1176" b="1"/>
            </a:lvl6pPr>
            <a:lvl7pPr marL="2016252" indent="0">
              <a:buNone/>
              <a:defRPr sz="1176" b="1"/>
            </a:lvl7pPr>
            <a:lvl8pPr marL="2352294" indent="0">
              <a:buNone/>
              <a:defRPr sz="1176" b="1"/>
            </a:lvl8pPr>
            <a:lvl9pPr marL="2688336" indent="0">
              <a:buNone/>
              <a:defRPr sz="117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56016" y="1841114"/>
            <a:ext cx="3825976" cy="270800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BDD8C-294C-4764-A82C-11BCA2530B59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1B9DF-D957-4780-8AD3-D06B5D819622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864811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BDD8C-294C-4764-A82C-11BCA2530B59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1B9DF-D957-4780-8AD3-D06B5D819622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848006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BDD8C-294C-4764-A82C-11BCA2530B59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1B9DF-D957-4780-8AD3-D06B5D819622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031012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9891" y="336021"/>
            <a:ext cx="2902585" cy="1176073"/>
          </a:xfrm>
        </p:spPr>
        <p:txBody>
          <a:bodyPr anchor="b"/>
          <a:lstStyle>
            <a:lvl1pPr>
              <a:defRPr sz="235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25976" y="725712"/>
            <a:ext cx="4556016" cy="3581889"/>
          </a:xfrm>
        </p:spPr>
        <p:txBody>
          <a:bodyPr/>
          <a:lstStyle>
            <a:lvl1pPr>
              <a:defRPr sz="2352"/>
            </a:lvl1pPr>
            <a:lvl2pPr>
              <a:defRPr sz="2058"/>
            </a:lvl2pPr>
            <a:lvl3pPr>
              <a:defRPr sz="1764"/>
            </a:lvl3pPr>
            <a:lvl4pPr>
              <a:defRPr sz="1470"/>
            </a:lvl4pPr>
            <a:lvl5pPr>
              <a:defRPr sz="1470"/>
            </a:lvl5pPr>
            <a:lvl6pPr>
              <a:defRPr sz="1470"/>
            </a:lvl6pPr>
            <a:lvl7pPr>
              <a:defRPr sz="1470"/>
            </a:lvl7pPr>
            <a:lvl8pPr>
              <a:defRPr sz="1470"/>
            </a:lvl8pPr>
            <a:lvl9pPr>
              <a:defRPr sz="147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9891" y="1512094"/>
            <a:ext cx="2902585" cy="2801341"/>
          </a:xfrm>
        </p:spPr>
        <p:txBody>
          <a:bodyPr/>
          <a:lstStyle>
            <a:lvl1pPr marL="0" indent="0">
              <a:buNone/>
              <a:defRPr sz="1176"/>
            </a:lvl1pPr>
            <a:lvl2pPr marL="336042" indent="0">
              <a:buNone/>
              <a:defRPr sz="1029"/>
            </a:lvl2pPr>
            <a:lvl3pPr marL="672084" indent="0">
              <a:buNone/>
              <a:defRPr sz="882"/>
            </a:lvl3pPr>
            <a:lvl4pPr marL="1008126" indent="0">
              <a:buNone/>
              <a:defRPr sz="735"/>
            </a:lvl4pPr>
            <a:lvl5pPr marL="1344168" indent="0">
              <a:buNone/>
              <a:defRPr sz="735"/>
            </a:lvl5pPr>
            <a:lvl6pPr marL="1680210" indent="0">
              <a:buNone/>
              <a:defRPr sz="735"/>
            </a:lvl6pPr>
            <a:lvl7pPr marL="2016252" indent="0">
              <a:buNone/>
              <a:defRPr sz="735"/>
            </a:lvl7pPr>
            <a:lvl8pPr marL="2352294" indent="0">
              <a:buNone/>
              <a:defRPr sz="735"/>
            </a:lvl8pPr>
            <a:lvl9pPr marL="2688336" indent="0">
              <a:buNone/>
              <a:defRPr sz="73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BDD8C-294C-4764-A82C-11BCA2530B59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1B9DF-D957-4780-8AD3-D06B5D819622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46005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9891" y="336021"/>
            <a:ext cx="2902585" cy="1176073"/>
          </a:xfrm>
        </p:spPr>
        <p:txBody>
          <a:bodyPr anchor="b"/>
          <a:lstStyle>
            <a:lvl1pPr>
              <a:defRPr sz="235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25976" y="725712"/>
            <a:ext cx="4556016" cy="3581889"/>
          </a:xfrm>
        </p:spPr>
        <p:txBody>
          <a:bodyPr anchor="t"/>
          <a:lstStyle>
            <a:lvl1pPr marL="0" indent="0">
              <a:buNone/>
              <a:defRPr sz="2352"/>
            </a:lvl1pPr>
            <a:lvl2pPr marL="336042" indent="0">
              <a:buNone/>
              <a:defRPr sz="2058"/>
            </a:lvl2pPr>
            <a:lvl3pPr marL="672084" indent="0">
              <a:buNone/>
              <a:defRPr sz="1764"/>
            </a:lvl3pPr>
            <a:lvl4pPr marL="1008126" indent="0">
              <a:buNone/>
              <a:defRPr sz="1470"/>
            </a:lvl4pPr>
            <a:lvl5pPr marL="1344168" indent="0">
              <a:buNone/>
              <a:defRPr sz="1470"/>
            </a:lvl5pPr>
            <a:lvl6pPr marL="1680210" indent="0">
              <a:buNone/>
              <a:defRPr sz="1470"/>
            </a:lvl6pPr>
            <a:lvl7pPr marL="2016252" indent="0">
              <a:buNone/>
              <a:defRPr sz="1470"/>
            </a:lvl7pPr>
            <a:lvl8pPr marL="2352294" indent="0">
              <a:buNone/>
              <a:defRPr sz="1470"/>
            </a:lvl8pPr>
            <a:lvl9pPr marL="2688336" indent="0">
              <a:buNone/>
              <a:defRPr sz="147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9891" y="1512094"/>
            <a:ext cx="2902585" cy="2801341"/>
          </a:xfrm>
        </p:spPr>
        <p:txBody>
          <a:bodyPr/>
          <a:lstStyle>
            <a:lvl1pPr marL="0" indent="0">
              <a:buNone/>
              <a:defRPr sz="1176"/>
            </a:lvl1pPr>
            <a:lvl2pPr marL="336042" indent="0">
              <a:buNone/>
              <a:defRPr sz="1029"/>
            </a:lvl2pPr>
            <a:lvl3pPr marL="672084" indent="0">
              <a:buNone/>
              <a:defRPr sz="882"/>
            </a:lvl3pPr>
            <a:lvl4pPr marL="1008126" indent="0">
              <a:buNone/>
              <a:defRPr sz="735"/>
            </a:lvl4pPr>
            <a:lvl5pPr marL="1344168" indent="0">
              <a:buNone/>
              <a:defRPr sz="735"/>
            </a:lvl5pPr>
            <a:lvl6pPr marL="1680210" indent="0">
              <a:buNone/>
              <a:defRPr sz="735"/>
            </a:lvl6pPr>
            <a:lvl7pPr marL="2016252" indent="0">
              <a:buNone/>
              <a:defRPr sz="735"/>
            </a:lvl7pPr>
            <a:lvl8pPr marL="2352294" indent="0">
              <a:buNone/>
              <a:defRPr sz="735"/>
            </a:lvl8pPr>
            <a:lvl9pPr marL="2688336" indent="0">
              <a:buNone/>
              <a:defRPr sz="73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BDD8C-294C-4764-A82C-11BCA2530B59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1B9DF-D957-4780-8AD3-D06B5D819622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96175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8718" y="268350"/>
            <a:ext cx="7762102" cy="9742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8718" y="1341750"/>
            <a:ext cx="7762102" cy="31980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8718" y="4671624"/>
            <a:ext cx="2024896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2BDD8C-294C-4764-A82C-11BCA2530B59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81097" y="4671624"/>
            <a:ext cx="3037344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355924" y="4671624"/>
            <a:ext cx="2024896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F1B9DF-D957-4780-8AD3-D06B5D819622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246607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672084" rtl="0" eaLnBrk="1" latinLnBrk="0" hangingPunct="1">
        <a:lnSpc>
          <a:spcPct val="90000"/>
        </a:lnSpc>
        <a:spcBef>
          <a:spcPct val="0"/>
        </a:spcBef>
        <a:buNone/>
        <a:defRPr sz="323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8021" indent="-168021" algn="l" defTabSz="672084" rtl="0" eaLnBrk="1" latinLnBrk="0" hangingPunct="1">
        <a:lnSpc>
          <a:spcPct val="90000"/>
        </a:lnSpc>
        <a:spcBef>
          <a:spcPts val="735"/>
        </a:spcBef>
        <a:buFont typeface="Arial" panose="020B0604020202020204" pitchFamily="34" charset="0"/>
        <a:buChar char="•"/>
        <a:defRPr sz="2058" kern="1200">
          <a:solidFill>
            <a:schemeClr val="tx1"/>
          </a:solidFill>
          <a:latin typeface="+mn-lt"/>
          <a:ea typeface="+mn-ea"/>
          <a:cs typeface="+mn-cs"/>
        </a:defRPr>
      </a:lvl1pPr>
      <a:lvl2pPr marL="504063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764" kern="1200">
          <a:solidFill>
            <a:schemeClr val="tx1"/>
          </a:solidFill>
          <a:latin typeface="+mn-lt"/>
          <a:ea typeface="+mn-ea"/>
          <a:cs typeface="+mn-cs"/>
        </a:defRPr>
      </a:lvl2pPr>
      <a:lvl3pPr marL="840105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470" kern="1200">
          <a:solidFill>
            <a:schemeClr val="tx1"/>
          </a:solidFill>
          <a:latin typeface="+mn-lt"/>
          <a:ea typeface="+mn-ea"/>
          <a:cs typeface="+mn-cs"/>
        </a:defRPr>
      </a:lvl3pPr>
      <a:lvl4pPr marL="1176147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4pPr>
      <a:lvl5pPr marL="1512189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5pPr>
      <a:lvl6pPr marL="1848231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6pPr>
      <a:lvl7pPr marL="2184273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7pPr>
      <a:lvl8pPr marL="2520315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8pPr>
      <a:lvl9pPr marL="2856357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1pPr>
      <a:lvl2pPr marL="336042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2pPr>
      <a:lvl3pPr marL="672084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3pPr>
      <a:lvl4pPr marL="1008126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4pPr>
      <a:lvl5pPr marL="1344168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5pPr>
      <a:lvl6pPr marL="1680210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6pPr>
      <a:lvl7pPr marL="2016252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7pPr>
      <a:lvl8pPr marL="2352294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8pPr>
      <a:lvl9pPr marL="2688336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6" name="Group 135">
            <a:extLst>
              <a:ext uri="{FF2B5EF4-FFF2-40B4-BE49-F238E27FC236}">
                <a16:creationId xmlns:a16="http://schemas.microsoft.com/office/drawing/2014/main" id="{6F52AE7F-908D-4553-77B4-1DC656C3ED99}"/>
              </a:ext>
            </a:extLst>
          </p:cNvPr>
          <p:cNvGrpSpPr/>
          <p:nvPr/>
        </p:nvGrpSpPr>
        <p:grpSpPr>
          <a:xfrm>
            <a:off x="55000" y="-32765"/>
            <a:ext cx="8849032" cy="5040412"/>
            <a:chOff x="107504" y="1417900"/>
            <a:chExt cx="8849032" cy="5040412"/>
          </a:xfrm>
        </p:grpSpPr>
        <p:sp>
          <p:nvSpPr>
            <p:cNvPr id="137" name="Partial Circle 136">
              <a:extLst>
                <a:ext uri="{FF2B5EF4-FFF2-40B4-BE49-F238E27FC236}">
                  <a16:creationId xmlns:a16="http://schemas.microsoft.com/office/drawing/2014/main" id="{4CD4440F-A86F-CCA9-D1A5-6194C921235B}"/>
                </a:ext>
              </a:extLst>
            </p:cNvPr>
            <p:cNvSpPr/>
            <p:nvPr/>
          </p:nvSpPr>
          <p:spPr bwMode="auto">
            <a:xfrm flipH="1">
              <a:off x="107504" y="1417900"/>
              <a:ext cx="8849032" cy="5040412"/>
            </a:xfrm>
            <a:prstGeom prst="pie">
              <a:avLst>
                <a:gd name="adj1" fmla="val 13624734"/>
                <a:gd name="adj2" fmla="val 18756018"/>
              </a:avLst>
            </a:prstGeom>
            <a:solidFill>
              <a:srgbClr val="001E5F">
                <a:lumMod val="75000"/>
                <a:lumOff val="25000"/>
              </a:srgbClr>
            </a:solidFill>
            <a:ln w="28575" cap="flat" cmpd="sng" algn="ctr">
              <a:solidFill>
                <a:srgbClr val="002570">
                  <a:lumMod val="50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>
                <a:rot lat="20400000" lon="0" rev="0"/>
              </a:camera>
              <a:lightRig rig="threePt" dir="t"/>
            </a:scene3d>
            <a:sp3d extrusionH="431800">
              <a:bevelT w="0" h="0"/>
              <a:bevelB w="0" h="0"/>
            </a:sp3d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138" name="TextBox 137">
              <a:extLst>
                <a:ext uri="{FF2B5EF4-FFF2-40B4-BE49-F238E27FC236}">
                  <a16:creationId xmlns:a16="http://schemas.microsoft.com/office/drawing/2014/main" id="{9449D28D-AAA8-9F6C-1143-78D5A0B104C1}"/>
                </a:ext>
              </a:extLst>
            </p:cNvPr>
            <p:cNvSpPr txBox="1"/>
            <p:nvPr/>
          </p:nvSpPr>
          <p:spPr>
            <a:xfrm>
              <a:off x="3856128" y="1755446"/>
              <a:ext cx="1529585" cy="584775"/>
            </a:xfrm>
            <a:prstGeom prst="rect">
              <a:avLst/>
            </a:prstGeom>
            <a:noFill/>
            <a:scene3d>
              <a:camera prst="orthographicFront">
                <a:rot lat="1800000" lon="0" rev="0"/>
              </a:camera>
              <a:lightRig rig="threePt" dir="t"/>
            </a:scene3d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001E5F">
                      <a:lumMod val="10000"/>
                      <a:lumOff val="90000"/>
                    </a:srgbClr>
                  </a:solidFill>
                  <a:effectLst>
                    <a:glow rad="228600">
                      <a:srgbClr val="001E5F">
                        <a:satMod val="175000"/>
                        <a:alpha val="40000"/>
                      </a:srgbClr>
                    </a:glow>
                  </a:effectLst>
                  <a:uLnTx/>
                  <a:uFillTx/>
                  <a:latin typeface="Arial"/>
                </a:rPr>
                <a:t>Supplemental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001E5F">
                      <a:lumMod val="10000"/>
                      <a:lumOff val="90000"/>
                    </a:srgbClr>
                  </a:solidFill>
                  <a:effectLst>
                    <a:glow rad="228600">
                      <a:srgbClr val="001E5F">
                        <a:satMod val="175000"/>
                        <a:alpha val="40000"/>
                      </a:srgbClr>
                    </a:glow>
                  </a:effectLst>
                  <a:uLnTx/>
                  <a:uFillTx/>
                  <a:latin typeface="Arial"/>
                </a:rPr>
                <a:t>Services</a:t>
              </a:r>
              <a:endParaRPr kumimoji="0" lang="en-NL" sz="1600" b="1" i="0" u="none" strike="noStrike" kern="0" cap="none" spc="0" normalizeH="0" baseline="0" noProof="0" dirty="0">
                <a:ln>
                  <a:noFill/>
                </a:ln>
                <a:solidFill>
                  <a:srgbClr val="001E5F">
                    <a:lumMod val="10000"/>
                    <a:lumOff val="90000"/>
                  </a:srgbClr>
                </a:solidFill>
                <a:effectLst>
                  <a:glow rad="228600">
                    <a:srgbClr val="001E5F">
                      <a:satMod val="175000"/>
                      <a:alpha val="40000"/>
                    </a:srgbClr>
                  </a:glow>
                </a:effectLst>
                <a:uLnTx/>
                <a:uFillTx/>
                <a:latin typeface="Arial"/>
              </a:endParaRPr>
            </a:p>
          </p:txBody>
        </p:sp>
      </p:grpSp>
      <p:grpSp>
        <p:nvGrpSpPr>
          <p:cNvPr id="139" name="Group 138">
            <a:extLst>
              <a:ext uri="{FF2B5EF4-FFF2-40B4-BE49-F238E27FC236}">
                <a16:creationId xmlns:a16="http://schemas.microsoft.com/office/drawing/2014/main" id="{4801C2A1-17ED-BB76-97B6-843FE0779EFB}"/>
              </a:ext>
            </a:extLst>
          </p:cNvPr>
          <p:cNvGrpSpPr/>
          <p:nvPr/>
        </p:nvGrpSpPr>
        <p:grpSpPr>
          <a:xfrm>
            <a:off x="55000" y="-41933"/>
            <a:ext cx="8849032" cy="5040412"/>
            <a:chOff x="142003" y="1408732"/>
            <a:chExt cx="8849032" cy="5040412"/>
          </a:xfrm>
        </p:grpSpPr>
        <p:sp>
          <p:nvSpPr>
            <p:cNvPr id="140" name="Partial Circle 139">
              <a:extLst>
                <a:ext uri="{FF2B5EF4-FFF2-40B4-BE49-F238E27FC236}">
                  <a16:creationId xmlns:a16="http://schemas.microsoft.com/office/drawing/2014/main" id="{10736653-6D2A-0AD5-F6A3-612B45DE8B0D}"/>
                </a:ext>
              </a:extLst>
            </p:cNvPr>
            <p:cNvSpPr/>
            <p:nvPr/>
          </p:nvSpPr>
          <p:spPr bwMode="auto">
            <a:xfrm flipH="1">
              <a:off x="142003" y="1408732"/>
              <a:ext cx="8849032" cy="5040412"/>
            </a:xfrm>
            <a:prstGeom prst="pie">
              <a:avLst>
                <a:gd name="adj1" fmla="val 18762134"/>
                <a:gd name="adj2" fmla="val 20899"/>
              </a:avLst>
            </a:prstGeom>
            <a:solidFill>
              <a:srgbClr val="001E5F">
                <a:lumMod val="50000"/>
                <a:lumOff val="50000"/>
              </a:srgbClr>
            </a:solidFill>
            <a:ln w="28575" cap="flat" cmpd="sng" algn="ctr">
              <a:solidFill>
                <a:srgbClr val="002570">
                  <a:lumMod val="50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>
                <a:rot lat="20400000" lon="0" rev="0"/>
              </a:camera>
              <a:lightRig rig="threePt" dir="t"/>
            </a:scene3d>
            <a:sp3d extrusionH="431800">
              <a:bevelT w="0" h="0"/>
              <a:bevelB w="0" h="0"/>
            </a:sp3d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141" name="TextBox 140">
              <a:extLst>
                <a:ext uri="{FF2B5EF4-FFF2-40B4-BE49-F238E27FC236}">
                  <a16:creationId xmlns:a16="http://schemas.microsoft.com/office/drawing/2014/main" id="{3F1E881B-50B9-8EC9-88AC-BAA0AED243D1}"/>
                </a:ext>
              </a:extLst>
            </p:cNvPr>
            <p:cNvSpPr txBox="1"/>
            <p:nvPr/>
          </p:nvSpPr>
          <p:spPr>
            <a:xfrm>
              <a:off x="774693" y="2710661"/>
              <a:ext cx="1529585" cy="584775"/>
            </a:xfrm>
            <a:prstGeom prst="rect">
              <a:avLst/>
            </a:prstGeom>
            <a:noFill/>
            <a:scene3d>
              <a:camera prst="orthographicFront">
                <a:rot lat="1800000" lon="0" rev="0"/>
              </a:camera>
              <a:lightRig rig="threePt" dir="t"/>
            </a:scene3d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001E5F">
                      <a:lumMod val="10000"/>
                      <a:lumOff val="90000"/>
                    </a:srgbClr>
                  </a:solidFill>
                  <a:effectLst>
                    <a:glow rad="228600">
                      <a:srgbClr val="001E5F">
                        <a:satMod val="175000"/>
                        <a:alpha val="40000"/>
                      </a:srgbClr>
                    </a:glow>
                  </a:effectLst>
                  <a:uLnTx/>
                  <a:uFillTx/>
                  <a:latin typeface="Arial"/>
                </a:rPr>
                <a:t>Supplemental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001E5F">
                      <a:lumMod val="10000"/>
                      <a:lumOff val="90000"/>
                    </a:srgbClr>
                  </a:solidFill>
                  <a:effectLst>
                    <a:glow rad="228600">
                      <a:srgbClr val="001E5F">
                        <a:satMod val="175000"/>
                        <a:alpha val="40000"/>
                      </a:srgbClr>
                    </a:glow>
                  </a:effectLst>
                  <a:uLnTx/>
                  <a:uFillTx/>
                  <a:latin typeface="Arial"/>
                </a:rPr>
                <a:t>Products</a:t>
              </a:r>
              <a:endParaRPr kumimoji="0" lang="en-NL" sz="1600" b="1" i="0" u="none" strike="noStrike" kern="0" cap="none" spc="0" normalizeH="0" baseline="0" noProof="0" dirty="0">
                <a:ln>
                  <a:noFill/>
                </a:ln>
                <a:solidFill>
                  <a:srgbClr val="001E5F">
                    <a:lumMod val="10000"/>
                    <a:lumOff val="90000"/>
                  </a:srgbClr>
                </a:solidFill>
                <a:effectLst>
                  <a:glow rad="228600">
                    <a:srgbClr val="001E5F">
                      <a:satMod val="175000"/>
                      <a:alpha val="40000"/>
                    </a:srgbClr>
                  </a:glow>
                </a:effectLst>
                <a:uLnTx/>
                <a:uFillTx/>
                <a:latin typeface="Arial"/>
              </a:endParaRPr>
            </a:p>
          </p:txBody>
        </p:sp>
      </p:grpSp>
      <p:grpSp>
        <p:nvGrpSpPr>
          <p:cNvPr id="142" name="Group 141">
            <a:extLst>
              <a:ext uri="{FF2B5EF4-FFF2-40B4-BE49-F238E27FC236}">
                <a16:creationId xmlns:a16="http://schemas.microsoft.com/office/drawing/2014/main" id="{46369AE6-275F-ADED-8A2B-6D34C0E697DF}"/>
              </a:ext>
            </a:extLst>
          </p:cNvPr>
          <p:cNvGrpSpPr/>
          <p:nvPr/>
        </p:nvGrpSpPr>
        <p:grpSpPr>
          <a:xfrm>
            <a:off x="55000" y="-37741"/>
            <a:ext cx="8849032" cy="5040412"/>
            <a:chOff x="142003" y="1412924"/>
            <a:chExt cx="8849032" cy="5040412"/>
          </a:xfrm>
        </p:grpSpPr>
        <p:sp>
          <p:nvSpPr>
            <p:cNvPr id="143" name="Partial Circle 142">
              <a:extLst>
                <a:ext uri="{FF2B5EF4-FFF2-40B4-BE49-F238E27FC236}">
                  <a16:creationId xmlns:a16="http://schemas.microsoft.com/office/drawing/2014/main" id="{BB83AF75-6CBE-D8BE-8186-A16942A95C1E}"/>
                </a:ext>
              </a:extLst>
            </p:cNvPr>
            <p:cNvSpPr/>
            <p:nvPr/>
          </p:nvSpPr>
          <p:spPr bwMode="auto">
            <a:xfrm>
              <a:off x="142003" y="1412924"/>
              <a:ext cx="8849032" cy="5040412"/>
            </a:xfrm>
            <a:prstGeom prst="pie">
              <a:avLst>
                <a:gd name="adj1" fmla="val 18774923"/>
                <a:gd name="adj2" fmla="val 21580093"/>
              </a:avLst>
            </a:prstGeom>
            <a:solidFill>
              <a:srgbClr val="000099"/>
            </a:solidFill>
            <a:ln w="28575" cap="flat" cmpd="sng" algn="ctr">
              <a:solidFill>
                <a:srgbClr val="002570">
                  <a:lumMod val="50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>
                <a:rot lat="20400000" lon="0" rev="0"/>
              </a:camera>
              <a:lightRig rig="threePt" dir="t"/>
            </a:scene3d>
            <a:sp3d extrusionH="431800">
              <a:bevelT w="0" h="0"/>
              <a:bevelB w="0" h="0"/>
            </a:sp3d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144" name="TextBox 143">
              <a:extLst>
                <a:ext uri="{FF2B5EF4-FFF2-40B4-BE49-F238E27FC236}">
                  <a16:creationId xmlns:a16="http://schemas.microsoft.com/office/drawing/2014/main" id="{0D613A92-79C2-E7B0-779C-28FC87328BC5}"/>
                </a:ext>
              </a:extLst>
            </p:cNvPr>
            <p:cNvSpPr txBox="1"/>
            <p:nvPr/>
          </p:nvSpPr>
          <p:spPr>
            <a:xfrm>
              <a:off x="6908142" y="2710661"/>
              <a:ext cx="1337226" cy="584775"/>
            </a:xfrm>
            <a:prstGeom prst="rect">
              <a:avLst/>
            </a:prstGeom>
            <a:noFill/>
            <a:effectLst>
              <a:glow rad="127000">
                <a:srgbClr val="001E5F">
                  <a:lumMod val="25000"/>
                  <a:lumOff val="75000"/>
                  <a:alpha val="60000"/>
                </a:srgbClr>
              </a:glow>
            </a:effectLst>
            <a:scene3d>
              <a:camera prst="orthographicFront">
                <a:rot lat="1800000" lon="0" rev="0"/>
              </a:camera>
              <a:lightRig rig="threePt" dir="t"/>
            </a:scene3d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001E5F">
                      <a:lumMod val="10000"/>
                      <a:lumOff val="90000"/>
                    </a:srgbClr>
                  </a:solidFill>
                  <a:effectLst>
                    <a:glow rad="228600">
                      <a:srgbClr val="B0B4C6">
                        <a:satMod val="175000"/>
                        <a:alpha val="40000"/>
                      </a:srgbClr>
                    </a:glow>
                  </a:effectLst>
                  <a:uLnTx/>
                  <a:uFillTx/>
                  <a:latin typeface="Arial"/>
                </a:rPr>
                <a:t>Distribution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001E5F">
                      <a:lumMod val="10000"/>
                      <a:lumOff val="90000"/>
                    </a:srgbClr>
                  </a:solidFill>
                  <a:effectLst>
                    <a:glow rad="228600">
                      <a:srgbClr val="B0B4C6">
                        <a:satMod val="175000"/>
                        <a:alpha val="40000"/>
                      </a:srgbClr>
                    </a:glow>
                  </a:effectLst>
                  <a:uLnTx/>
                  <a:uFillTx/>
                  <a:latin typeface="Arial"/>
                </a:rPr>
                <a:t>Attributes</a:t>
              </a:r>
              <a:endParaRPr kumimoji="0" lang="en-NL" sz="1600" b="1" i="0" u="none" strike="noStrike" kern="0" cap="none" spc="0" normalizeH="0" baseline="0" noProof="0" dirty="0">
                <a:ln>
                  <a:noFill/>
                </a:ln>
                <a:solidFill>
                  <a:srgbClr val="001E5F">
                    <a:lumMod val="10000"/>
                    <a:lumOff val="90000"/>
                  </a:srgbClr>
                </a:solidFill>
                <a:effectLst>
                  <a:glow rad="228600">
                    <a:srgbClr val="B0B4C6">
                      <a:satMod val="175000"/>
                      <a:alpha val="40000"/>
                    </a:srgbClr>
                  </a:glow>
                </a:effectLst>
                <a:uLnTx/>
                <a:uFillTx/>
                <a:latin typeface="Arial"/>
              </a:endParaRPr>
            </a:p>
          </p:txBody>
        </p:sp>
      </p:grpSp>
      <p:grpSp>
        <p:nvGrpSpPr>
          <p:cNvPr id="145" name="Group 144">
            <a:extLst>
              <a:ext uri="{FF2B5EF4-FFF2-40B4-BE49-F238E27FC236}">
                <a16:creationId xmlns:a16="http://schemas.microsoft.com/office/drawing/2014/main" id="{C8885BF0-6B94-D4CC-032E-1A0773695957}"/>
              </a:ext>
            </a:extLst>
          </p:cNvPr>
          <p:cNvGrpSpPr/>
          <p:nvPr/>
        </p:nvGrpSpPr>
        <p:grpSpPr>
          <a:xfrm>
            <a:off x="55000" y="-132122"/>
            <a:ext cx="8849032" cy="5040412"/>
            <a:chOff x="142003" y="1318543"/>
            <a:chExt cx="8849032" cy="5040412"/>
          </a:xfrm>
        </p:grpSpPr>
        <p:sp>
          <p:nvSpPr>
            <p:cNvPr id="146" name="Partial Circle 145">
              <a:extLst>
                <a:ext uri="{FF2B5EF4-FFF2-40B4-BE49-F238E27FC236}">
                  <a16:creationId xmlns:a16="http://schemas.microsoft.com/office/drawing/2014/main" id="{E07B0BBD-261A-EC0F-26F6-A19F7C65CA6D}"/>
                </a:ext>
              </a:extLst>
            </p:cNvPr>
            <p:cNvSpPr/>
            <p:nvPr/>
          </p:nvSpPr>
          <p:spPr bwMode="auto">
            <a:xfrm>
              <a:off x="142003" y="1318543"/>
              <a:ext cx="8849032" cy="5040412"/>
            </a:xfrm>
            <a:prstGeom prst="pie">
              <a:avLst>
                <a:gd name="adj1" fmla="val 21555473"/>
                <a:gd name="adj2" fmla="val 2710126"/>
              </a:avLst>
            </a:prstGeom>
            <a:solidFill>
              <a:srgbClr val="001E5F">
                <a:lumMod val="50000"/>
                <a:lumOff val="50000"/>
              </a:srgbClr>
            </a:solidFill>
            <a:ln w="28575" cap="flat" cmpd="sng" algn="ctr">
              <a:solidFill>
                <a:srgbClr val="002570">
                  <a:lumMod val="50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>
                <a:rot lat="20400000" lon="0" rev="0"/>
              </a:camera>
              <a:lightRig rig="threePt" dir="t"/>
            </a:scene3d>
            <a:sp3d extrusionH="431800">
              <a:bevelT w="0" h="0"/>
              <a:bevelB w="0" h="0"/>
            </a:sp3d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147" name="TextBox 146">
              <a:extLst>
                <a:ext uri="{FF2B5EF4-FFF2-40B4-BE49-F238E27FC236}">
                  <a16:creationId xmlns:a16="http://schemas.microsoft.com/office/drawing/2014/main" id="{8F7C140D-4AC4-2FB5-8142-55DB54C3917A}"/>
                </a:ext>
              </a:extLst>
            </p:cNvPr>
            <p:cNvSpPr txBox="1"/>
            <p:nvPr/>
          </p:nvSpPr>
          <p:spPr>
            <a:xfrm>
              <a:off x="6825889" y="4509120"/>
              <a:ext cx="1486304" cy="584775"/>
            </a:xfrm>
            <a:prstGeom prst="rect">
              <a:avLst/>
            </a:prstGeom>
            <a:noFill/>
            <a:scene3d>
              <a:camera prst="orthographicFront">
                <a:rot lat="1800000" lon="0" rev="0"/>
              </a:camera>
              <a:lightRig rig="threePt" dir="t"/>
            </a:scene3d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001E5F">
                      <a:lumMod val="10000"/>
                      <a:lumOff val="90000"/>
                    </a:srgbClr>
                  </a:solidFill>
                  <a:effectLst>
                    <a:glow rad="228600">
                      <a:srgbClr val="001E5F">
                        <a:satMod val="175000"/>
                        <a:alpha val="40000"/>
                      </a:srgbClr>
                    </a:glow>
                  </a:effectLst>
                  <a:uLnTx/>
                  <a:uFillTx/>
                  <a:latin typeface="Arial"/>
                </a:rPr>
                <a:t>Informational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001E5F">
                      <a:lumMod val="10000"/>
                      <a:lumOff val="90000"/>
                    </a:srgbClr>
                  </a:solidFill>
                  <a:effectLst>
                    <a:glow rad="228600">
                      <a:srgbClr val="001E5F">
                        <a:satMod val="175000"/>
                        <a:alpha val="40000"/>
                      </a:srgbClr>
                    </a:glow>
                  </a:effectLst>
                  <a:uLnTx/>
                  <a:uFillTx/>
                  <a:latin typeface="Arial"/>
                </a:rPr>
                <a:t>Attributes</a:t>
              </a:r>
              <a:endParaRPr kumimoji="0" lang="en-NL" sz="1600" b="1" i="0" u="none" strike="noStrike" kern="0" cap="none" spc="0" normalizeH="0" baseline="0" noProof="0" dirty="0">
                <a:ln>
                  <a:noFill/>
                </a:ln>
                <a:solidFill>
                  <a:srgbClr val="001E5F">
                    <a:lumMod val="10000"/>
                    <a:lumOff val="90000"/>
                  </a:srgbClr>
                </a:solidFill>
                <a:effectLst>
                  <a:glow rad="228600">
                    <a:srgbClr val="001E5F">
                      <a:satMod val="175000"/>
                      <a:alpha val="40000"/>
                    </a:srgbClr>
                  </a:glow>
                </a:effectLst>
                <a:uLnTx/>
                <a:uFillTx/>
                <a:latin typeface="Arial"/>
              </a:endParaRPr>
            </a:p>
          </p:txBody>
        </p:sp>
      </p:grpSp>
      <p:grpSp>
        <p:nvGrpSpPr>
          <p:cNvPr id="148" name="Group 147">
            <a:extLst>
              <a:ext uri="{FF2B5EF4-FFF2-40B4-BE49-F238E27FC236}">
                <a16:creationId xmlns:a16="http://schemas.microsoft.com/office/drawing/2014/main" id="{0B63BC69-8A4E-0519-630F-71437F96A016}"/>
              </a:ext>
            </a:extLst>
          </p:cNvPr>
          <p:cNvGrpSpPr/>
          <p:nvPr/>
        </p:nvGrpSpPr>
        <p:grpSpPr>
          <a:xfrm>
            <a:off x="55000" y="-132122"/>
            <a:ext cx="8849032" cy="5040412"/>
            <a:chOff x="142003" y="1318543"/>
            <a:chExt cx="8849032" cy="5040412"/>
          </a:xfrm>
        </p:grpSpPr>
        <p:sp>
          <p:nvSpPr>
            <p:cNvPr id="149" name="Partial Circle 148">
              <a:extLst>
                <a:ext uri="{FF2B5EF4-FFF2-40B4-BE49-F238E27FC236}">
                  <a16:creationId xmlns:a16="http://schemas.microsoft.com/office/drawing/2014/main" id="{D6B30F3A-9715-D8BF-2302-D1BE604968E0}"/>
                </a:ext>
              </a:extLst>
            </p:cNvPr>
            <p:cNvSpPr/>
            <p:nvPr/>
          </p:nvSpPr>
          <p:spPr bwMode="auto">
            <a:xfrm flipH="1">
              <a:off x="142003" y="1318543"/>
              <a:ext cx="8849032" cy="5040412"/>
            </a:xfrm>
            <a:prstGeom prst="pie">
              <a:avLst>
                <a:gd name="adj1" fmla="val 21585544"/>
                <a:gd name="adj2" fmla="val 2810086"/>
              </a:avLst>
            </a:prstGeom>
            <a:solidFill>
              <a:srgbClr val="000099"/>
            </a:solidFill>
            <a:ln w="28575" cap="flat" cmpd="sng" algn="ctr">
              <a:solidFill>
                <a:srgbClr val="002570">
                  <a:lumMod val="50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>
                <a:rot lat="20400000" lon="0" rev="0"/>
              </a:camera>
              <a:lightRig rig="threePt" dir="t"/>
            </a:scene3d>
            <a:sp3d extrusionH="431800">
              <a:bevelT w="0" h="0"/>
              <a:bevelB w="0" h="0"/>
            </a:sp3d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150" name="TextBox 149">
              <a:extLst>
                <a:ext uri="{FF2B5EF4-FFF2-40B4-BE49-F238E27FC236}">
                  <a16:creationId xmlns:a16="http://schemas.microsoft.com/office/drawing/2014/main" id="{91DDB20D-1142-4427-A85E-066F361C16BC}"/>
                </a:ext>
              </a:extLst>
            </p:cNvPr>
            <p:cNvSpPr txBox="1"/>
            <p:nvPr/>
          </p:nvSpPr>
          <p:spPr>
            <a:xfrm>
              <a:off x="1012991" y="4509120"/>
              <a:ext cx="1164101" cy="584775"/>
            </a:xfrm>
            <a:prstGeom prst="rect">
              <a:avLst/>
            </a:prstGeom>
            <a:noFill/>
            <a:scene3d>
              <a:camera prst="orthographicFront">
                <a:rot lat="1800000" lon="0" rev="0"/>
              </a:camera>
              <a:lightRig rig="threePt" dir="t"/>
            </a:scene3d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001E5F">
                      <a:lumMod val="10000"/>
                      <a:lumOff val="90000"/>
                    </a:srgbClr>
                  </a:solidFill>
                  <a:effectLst>
                    <a:glow rad="228600">
                      <a:srgbClr val="B0B4C6">
                        <a:satMod val="175000"/>
                        <a:alpha val="40000"/>
                      </a:srgbClr>
                    </a:glow>
                  </a:effectLst>
                  <a:uLnTx/>
                  <a:uFillTx/>
                  <a:latin typeface="Arial"/>
                </a:rPr>
                <a:t>Payment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001E5F">
                      <a:lumMod val="10000"/>
                      <a:lumOff val="90000"/>
                    </a:srgbClr>
                  </a:solidFill>
                  <a:effectLst>
                    <a:glow rad="228600">
                      <a:srgbClr val="B0B4C6">
                        <a:satMod val="175000"/>
                        <a:alpha val="40000"/>
                      </a:srgbClr>
                    </a:glow>
                  </a:effectLst>
                  <a:uLnTx/>
                  <a:uFillTx/>
                  <a:latin typeface="Arial"/>
                </a:rPr>
                <a:t>Attributes</a:t>
              </a:r>
              <a:endParaRPr kumimoji="0" lang="en-NL" sz="1600" b="1" i="0" u="none" strike="noStrike" kern="0" cap="none" spc="0" normalizeH="0" baseline="0" noProof="0" dirty="0">
                <a:ln>
                  <a:noFill/>
                </a:ln>
                <a:solidFill>
                  <a:srgbClr val="001E5F">
                    <a:lumMod val="10000"/>
                    <a:lumOff val="90000"/>
                  </a:srgbClr>
                </a:solidFill>
                <a:effectLst>
                  <a:glow rad="228600">
                    <a:srgbClr val="B0B4C6">
                      <a:satMod val="175000"/>
                      <a:alpha val="40000"/>
                    </a:srgbClr>
                  </a:glow>
                </a:effectLst>
                <a:uLnTx/>
                <a:uFillTx/>
                <a:latin typeface="Arial"/>
              </a:endParaRPr>
            </a:p>
          </p:txBody>
        </p:sp>
      </p:grpSp>
      <p:grpSp>
        <p:nvGrpSpPr>
          <p:cNvPr id="151" name="Group 150">
            <a:extLst>
              <a:ext uri="{FF2B5EF4-FFF2-40B4-BE49-F238E27FC236}">
                <a16:creationId xmlns:a16="http://schemas.microsoft.com/office/drawing/2014/main" id="{E7E1A49B-0F98-0C08-A47A-33F8A86F7BE9}"/>
              </a:ext>
            </a:extLst>
          </p:cNvPr>
          <p:cNvGrpSpPr/>
          <p:nvPr/>
        </p:nvGrpSpPr>
        <p:grpSpPr>
          <a:xfrm>
            <a:off x="55000" y="-140265"/>
            <a:ext cx="8849032" cy="5040412"/>
            <a:chOff x="142003" y="1310400"/>
            <a:chExt cx="8849032" cy="5040412"/>
          </a:xfrm>
        </p:grpSpPr>
        <p:sp>
          <p:nvSpPr>
            <p:cNvPr id="152" name="Partial Circle 151">
              <a:extLst>
                <a:ext uri="{FF2B5EF4-FFF2-40B4-BE49-F238E27FC236}">
                  <a16:creationId xmlns:a16="http://schemas.microsoft.com/office/drawing/2014/main" id="{489ED303-8C3D-3123-4EFF-0C69E413A0C9}"/>
                </a:ext>
              </a:extLst>
            </p:cNvPr>
            <p:cNvSpPr/>
            <p:nvPr/>
          </p:nvSpPr>
          <p:spPr bwMode="auto">
            <a:xfrm>
              <a:off x="142003" y="1310400"/>
              <a:ext cx="8849032" cy="5040412"/>
            </a:xfrm>
            <a:prstGeom prst="pie">
              <a:avLst>
                <a:gd name="adj1" fmla="val 2708571"/>
                <a:gd name="adj2" fmla="val 8026322"/>
              </a:avLst>
            </a:prstGeom>
            <a:solidFill>
              <a:srgbClr val="001E5F">
                <a:lumMod val="75000"/>
                <a:lumOff val="25000"/>
              </a:srgbClr>
            </a:solidFill>
            <a:ln w="28575" cap="flat" cmpd="sng" algn="ctr">
              <a:solidFill>
                <a:srgbClr val="002570">
                  <a:lumMod val="50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>
                <a:rot lat="20400000" lon="0" rev="0"/>
              </a:camera>
              <a:lightRig rig="threePt" dir="t"/>
            </a:scene3d>
            <a:sp3d extrusionH="431800">
              <a:bevelT w="0" h="0"/>
              <a:bevelB w="0" h="0"/>
            </a:sp3d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153" name="TextBox 152">
              <a:extLst>
                <a:ext uri="{FF2B5EF4-FFF2-40B4-BE49-F238E27FC236}">
                  <a16:creationId xmlns:a16="http://schemas.microsoft.com/office/drawing/2014/main" id="{5D3FE4D6-D27F-46AB-D737-B2D3AF0BF333}"/>
                </a:ext>
              </a:extLst>
            </p:cNvPr>
            <p:cNvSpPr txBox="1"/>
            <p:nvPr/>
          </p:nvSpPr>
          <p:spPr>
            <a:xfrm>
              <a:off x="3853021" y="5429676"/>
              <a:ext cx="1426994" cy="584775"/>
            </a:xfrm>
            <a:prstGeom prst="rect">
              <a:avLst/>
            </a:prstGeom>
            <a:noFill/>
            <a:scene3d>
              <a:camera prst="orthographicFront">
                <a:rot lat="1800000" lon="0" rev="0"/>
              </a:camera>
              <a:lightRig rig="threePt" dir="t"/>
            </a:scene3d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001E5F">
                      <a:lumMod val="10000"/>
                      <a:lumOff val="90000"/>
                    </a:srgbClr>
                  </a:solidFill>
                  <a:effectLst>
                    <a:glow rad="228600">
                      <a:srgbClr val="001E5F">
                        <a:satMod val="175000"/>
                        <a:alpha val="40000"/>
                      </a:srgbClr>
                    </a:glow>
                  </a:effectLst>
                  <a:uLnTx/>
                  <a:uFillTx/>
                  <a:latin typeface="Arial"/>
                </a:rPr>
                <a:t>Reputational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001E5F">
                      <a:lumMod val="10000"/>
                      <a:lumOff val="90000"/>
                    </a:srgbClr>
                  </a:solidFill>
                  <a:effectLst>
                    <a:glow rad="228600">
                      <a:srgbClr val="001E5F">
                        <a:satMod val="175000"/>
                        <a:alpha val="40000"/>
                      </a:srgbClr>
                    </a:glow>
                  </a:effectLst>
                  <a:uLnTx/>
                  <a:uFillTx/>
                  <a:latin typeface="Arial"/>
                </a:rPr>
                <a:t>Attributes</a:t>
              </a:r>
              <a:endParaRPr kumimoji="0" lang="en-NL" sz="1600" b="1" i="0" u="none" strike="noStrike" kern="0" cap="none" spc="0" normalizeH="0" baseline="0" noProof="0" dirty="0">
                <a:ln>
                  <a:noFill/>
                </a:ln>
                <a:solidFill>
                  <a:srgbClr val="001E5F">
                    <a:lumMod val="10000"/>
                    <a:lumOff val="90000"/>
                  </a:srgbClr>
                </a:solidFill>
                <a:effectLst>
                  <a:glow rad="228600">
                    <a:srgbClr val="001E5F">
                      <a:satMod val="175000"/>
                      <a:alpha val="40000"/>
                    </a:srgbClr>
                  </a:glow>
                </a:effectLst>
                <a:uLnTx/>
                <a:uFillTx/>
                <a:latin typeface="Arial"/>
              </a:endParaRPr>
            </a:p>
          </p:txBody>
        </p:sp>
      </p:grpSp>
      <p:sp>
        <p:nvSpPr>
          <p:cNvPr id="154" name="Oval 153">
            <a:extLst>
              <a:ext uri="{FF2B5EF4-FFF2-40B4-BE49-F238E27FC236}">
                <a16:creationId xmlns:a16="http://schemas.microsoft.com/office/drawing/2014/main" id="{8F8E7DC3-81F2-4832-D33F-552643C68A55}"/>
              </a:ext>
            </a:extLst>
          </p:cNvPr>
          <p:cNvSpPr>
            <a:spLocks noChangeAspect="1"/>
          </p:cNvSpPr>
          <p:nvPr/>
        </p:nvSpPr>
        <p:spPr bwMode="auto">
          <a:xfrm>
            <a:off x="1932982" y="1186527"/>
            <a:ext cx="5093068" cy="2520000"/>
          </a:xfrm>
          <a:prstGeom prst="ellipse">
            <a:avLst/>
          </a:prstGeom>
          <a:solidFill>
            <a:srgbClr val="002A7E">
              <a:lumMod val="20000"/>
              <a:lumOff val="80000"/>
            </a:srgbClr>
          </a:solidFill>
          <a:ln w="28575" cap="flat" cmpd="sng" algn="ctr">
            <a:solidFill>
              <a:srgbClr val="2B3C57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  <a:scene3d>
              <a:camera prst="orthographicFront">
                <a:rot lat="1800000" lon="0" rev="0"/>
              </a:camera>
              <a:lightRig rig="threePt" dir="t"/>
            </a:scene3d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228600">
                    <a:srgbClr val="001E5F">
                      <a:satMod val="175000"/>
                      <a:alpha val="40000"/>
                    </a:srgbClr>
                  </a:glow>
                </a:effectLst>
                <a:uLnTx/>
                <a:uFillTx/>
                <a:latin typeface="Arial" charset="0"/>
                <a:cs typeface="Arial" charset="0"/>
              </a:rPr>
              <a:t>Core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228600">
                    <a:srgbClr val="001E5F">
                      <a:satMod val="175000"/>
                      <a:alpha val="40000"/>
                    </a:srgbClr>
                  </a:glow>
                </a:effectLst>
                <a:uLnTx/>
                <a:uFillTx/>
                <a:latin typeface="Arial" charset="0"/>
                <a:cs typeface="Arial" charset="0"/>
              </a:rPr>
              <a:t>Product/Service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228600">
                    <a:srgbClr val="001E5F">
                      <a:satMod val="175000"/>
                      <a:alpha val="40000"/>
                    </a:srgbClr>
                  </a:glow>
                </a:effectLst>
                <a:uLnTx/>
                <a:uFillTx/>
                <a:latin typeface="Arial" charset="0"/>
                <a:cs typeface="Arial" charset="0"/>
              </a:rPr>
              <a:t>Attributes</a:t>
            </a:r>
          </a:p>
        </p:txBody>
      </p:sp>
      <p:sp>
        <p:nvSpPr>
          <p:cNvPr id="155" name="Tekstvak 41">
            <a:extLst>
              <a:ext uri="{FF2B5EF4-FFF2-40B4-BE49-F238E27FC236}">
                <a16:creationId xmlns:a16="http://schemas.microsoft.com/office/drawing/2014/main" id="{79FD5989-AD48-9C1F-66DE-3B515C76ED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4522" y="3186796"/>
            <a:ext cx="1295400" cy="307975"/>
          </a:xfrm>
          <a:prstGeom prst="rect">
            <a:avLst/>
          </a:prstGeom>
          <a:noFill/>
          <a:ln>
            <a:noFill/>
          </a:ln>
          <a:scene3d>
            <a:camera prst="orthographicFront">
              <a:rot lat="1800000" lon="0" rev="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Functionality</a:t>
            </a:r>
          </a:p>
        </p:txBody>
      </p:sp>
      <p:sp>
        <p:nvSpPr>
          <p:cNvPr id="156" name="Tekstvak 42">
            <a:extLst>
              <a:ext uri="{FF2B5EF4-FFF2-40B4-BE49-F238E27FC236}">
                <a16:creationId xmlns:a16="http://schemas.microsoft.com/office/drawing/2014/main" id="{856B664C-FD75-D778-5FC8-427C2461AC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1522" y="3238763"/>
            <a:ext cx="930275" cy="307975"/>
          </a:xfrm>
          <a:prstGeom prst="rect">
            <a:avLst/>
          </a:prstGeom>
          <a:noFill/>
          <a:ln>
            <a:noFill/>
          </a:ln>
          <a:scene3d>
            <a:camera prst="orthographicFront">
              <a:rot lat="1800000" lon="0" rev="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Features</a:t>
            </a:r>
          </a:p>
        </p:txBody>
      </p:sp>
      <p:sp>
        <p:nvSpPr>
          <p:cNvPr id="157" name="Tekstvak 38">
            <a:extLst>
              <a:ext uri="{FF2B5EF4-FFF2-40B4-BE49-F238E27FC236}">
                <a16:creationId xmlns:a16="http://schemas.microsoft.com/office/drawing/2014/main" id="{F31539C2-9AF0-77E3-4059-D63A3FB026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54972" y="1959472"/>
            <a:ext cx="1257300" cy="307975"/>
          </a:xfrm>
          <a:prstGeom prst="rect">
            <a:avLst/>
          </a:prstGeom>
          <a:noFill/>
          <a:ln>
            <a:noFill/>
          </a:ln>
          <a:scene3d>
            <a:camera prst="orthographicFront">
              <a:rot lat="1800000" lon="0" rev="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Connectivity</a:t>
            </a:r>
          </a:p>
        </p:txBody>
      </p:sp>
      <p:sp>
        <p:nvSpPr>
          <p:cNvPr id="158" name="Tekstvak 43">
            <a:extLst>
              <a:ext uri="{FF2B5EF4-FFF2-40B4-BE49-F238E27FC236}">
                <a16:creationId xmlns:a16="http://schemas.microsoft.com/office/drawing/2014/main" id="{B7F8664D-06DC-D3C3-1300-3EF6C457D4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54972" y="2497940"/>
            <a:ext cx="663575" cy="307975"/>
          </a:xfrm>
          <a:prstGeom prst="rect">
            <a:avLst/>
          </a:prstGeom>
          <a:noFill/>
          <a:ln>
            <a:noFill/>
          </a:ln>
          <a:scene3d>
            <a:camera prst="orthographicFront">
              <a:rot lat="1800000" lon="0" rev="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1" i="0" u="none" strike="noStrike" kern="0" cap="none" spc="0" normalizeH="0" baseline="0" noProof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Smell</a:t>
            </a:r>
          </a:p>
        </p:txBody>
      </p:sp>
      <p:sp>
        <p:nvSpPr>
          <p:cNvPr id="159" name="Tekstvak 39">
            <a:extLst>
              <a:ext uri="{FF2B5EF4-FFF2-40B4-BE49-F238E27FC236}">
                <a16:creationId xmlns:a16="http://schemas.microsoft.com/office/drawing/2014/main" id="{34B60D92-3EDB-EB4D-AF6B-A0F85A3C8E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653" y="2759766"/>
            <a:ext cx="542925" cy="307975"/>
          </a:xfrm>
          <a:prstGeom prst="rect">
            <a:avLst/>
          </a:prstGeom>
          <a:noFill/>
          <a:ln>
            <a:noFill/>
          </a:ln>
          <a:scene3d>
            <a:camera prst="orthographicFront">
              <a:rot lat="1800000" lon="0" rev="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Size</a:t>
            </a:r>
          </a:p>
        </p:txBody>
      </p:sp>
      <p:sp>
        <p:nvSpPr>
          <p:cNvPr id="160" name="Tekstvak 40">
            <a:extLst>
              <a:ext uri="{FF2B5EF4-FFF2-40B4-BE49-F238E27FC236}">
                <a16:creationId xmlns:a16="http://schemas.microsoft.com/office/drawing/2014/main" id="{D99AED14-1710-8077-24B2-4105DB455F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27902" y="1888387"/>
            <a:ext cx="652462" cy="306387"/>
          </a:xfrm>
          <a:prstGeom prst="rect">
            <a:avLst/>
          </a:prstGeom>
          <a:noFill/>
          <a:ln>
            <a:noFill/>
          </a:ln>
          <a:scene3d>
            <a:camera prst="orthographicFront">
              <a:rot lat="1800000" lon="0" rev="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Color</a:t>
            </a:r>
          </a:p>
        </p:txBody>
      </p:sp>
      <p:sp>
        <p:nvSpPr>
          <p:cNvPr id="161" name="Tekstvak 40">
            <a:extLst>
              <a:ext uri="{FF2B5EF4-FFF2-40B4-BE49-F238E27FC236}">
                <a16:creationId xmlns:a16="http://schemas.microsoft.com/office/drawing/2014/main" id="{F5F744E4-73A9-3787-147D-B60E6D4EC5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29235" y="1469240"/>
            <a:ext cx="790575" cy="307975"/>
          </a:xfrm>
          <a:prstGeom prst="rect">
            <a:avLst/>
          </a:prstGeom>
          <a:noFill/>
          <a:ln>
            <a:noFill/>
          </a:ln>
          <a:scene3d>
            <a:camera prst="orthographicFront">
              <a:rot lat="1800000" lon="0" rev="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1" i="0" u="none" strike="noStrike" kern="0" cap="none" spc="0" normalizeH="0" baseline="0" noProof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Quality</a:t>
            </a:r>
          </a:p>
        </p:txBody>
      </p:sp>
      <p:sp>
        <p:nvSpPr>
          <p:cNvPr id="162" name="Tekstvak 40">
            <a:extLst>
              <a:ext uri="{FF2B5EF4-FFF2-40B4-BE49-F238E27FC236}">
                <a16:creationId xmlns:a16="http://schemas.microsoft.com/office/drawing/2014/main" id="{5825B7EB-5D0D-D4D0-F526-EF4684C334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92835" y="1273977"/>
            <a:ext cx="722312" cy="307975"/>
          </a:xfrm>
          <a:prstGeom prst="rect">
            <a:avLst/>
          </a:prstGeom>
          <a:noFill/>
          <a:ln>
            <a:noFill/>
          </a:ln>
          <a:scene3d>
            <a:camera prst="orthographicFront">
              <a:rot lat="1800000" lon="0" rev="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1" i="0" u="none" strike="noStrike" kern="0" cap="none" spc="0" normalizeH="0" baseline="0" noProof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Speed</a:t>
            </a:r>
          </a:p>
        </p:txBody>
      </p:sp>
      <p:sp>
        <p:nvSpPr>
          <p:cNvPr id="163" name="Tekstvak 40">
            <a:extLst>
              <a:ext uri="{FF2B5EF4-FFF2-40B4-BE49-F238E27FC236}">
                <a16:creationId xmlns:a16="http://schemas.microsoft.com/office/drawing/2014/main" id="{667A3118-2DF6-61B5-6842-2CA58717F8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20072" y="1542265"/>
            <a:ext cx="636588" cy="307975"/>
          </a:xfrm>
          <a:prstGeom prst="rect">
            <a:avLst/>
          </a:prstGeom>
          <a:noFill/>
          <a:ln>
            <a:noFill/>
          </a:ln>
          <a:scene3d>
            <a:camera prst="orthographicFront">
              <a:rot lat="1800000" lon="0" rev="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1" i="0" u="none" strike="noStrike" kern="0" cap="none" spc="0" normalizeH="0" baseline="0" noProof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Taste</a:t>
            </a:r>
          </a:p>
        </p:txBody>
      </p:sp>
      <p:sp>
        <p:nvSpPr>
          <p:cNvPr id="164" name="Tekstvak 40">
            <a:extLst>
              <a:ext uri="{FF2B5EF4-FFF2-40B4-BE49-F238E27FC236}">
                <a16:creationId xmlns:a16="http://schemas.microsoft.com/office/drawing/2014/main" id="{6AD6F309-D416-9E83-CAD5-A24B89058D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56660" y="2429248"/>
            <a:ext cx="463550" cy="307975"/>
          </a:xfrm>
          <a:prstGeom prst="rect">
            <a:avLst/>
          </a:prstGeom>
          <a:noFill/>
          <a:ln>
            <a:noFill/>
          </a:ln>
          <a:scene3d>
            <a:camera prst="orthographicFront">
              <a:rot lat="1800000" lon="0" rev="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1" i="0" u="none" strike="noStrike" kern="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Etc</a:t>
            </a:r>
            <a:endParaRPr kumimoji="0" lang="en-US" altLang="en-US" sz="1400" b="1" i="0" u="none" strike="noStrike" kern="0" cap="none" spc="0" normalizeH="0" baseline="0" noProof="0" dirty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5" name="Tekstvak 40">
            <a:extLst>
              <a:ext uri="{FF2B5EF4-FFF2-40B4-BE49-F238E27FC236}">
                <a16:creationId xmlns:a16="http://schemas.microsoft.com/office/drawing/2014/main" id="{65843AFA-2D8F-3C34-3ABB-768494BFF3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4534" y="2226172"/>
            <a:ext cx="612775" cy="307975"/>
          </a:xfrm>
          <a:prstGeom prst="rect">
            <a:avLst/>
          </a:prstGeom>
          <a:noFill/>
          <a:ln>
            <a:noFill/>
          </a:ln>
          <a:scene3d>
            <a:camera prst="orthographicFront">
              <a:rot lat="1800000" lon="0" rev="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Style</a:t>
            </a:r>
          </a:p>
        </p:txBody>
      </p:sp>
      <p:sp>
        <p:nvSpPr>
          <p:cNvPr id="166" name="Tekstvak 40">
            <a:extLst>
              <a:ext uri="{FF2B5EF4-FFF2-40B4-BE49-F238E27FC236}">
                <a16:creationId xmlns:a16="http://schemas.microsoft.com/office/drawing/2014/main" id="{5A5E6243-AECD-E5D1-82F9-1A60B74E9D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34010" y="2929740"/>
            <a:ext cx="720725" cy="307975"/>
          </a:xfrm>
          <a:prstGeom prst="rect">
            <a:avLst/>
          </a:prstGeom>
          <a:noFill/>
          <a:ln>
            <a:noFill/>
          </a:ln>
          <a:scene3d>
            <a:camera prst="orthographicFront">
              <a:rot lat="1800000" lon="0" rev="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1" i="0" u="none" strike="noStrike" kern="0" cap="none" spc="0" normalizeH="0" baseline="0" noProof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Safety</a:t>
            </a:r>
          </a:p>
        </p:txBody>
      </p:sp>
      <p:sp>
        <p:nvSpPr>
          <p:cNvPr id="167" name="Tekstvak 40">
            <a:extLst>
              <a:ext uri="{FF2B5EF4-FFF2-40B4-BE49-F238E27FC236}">
                <a16:creationId xmlns:a16="http://schemas.microsoft.com/office/drawing/2014/main" id="{5537A711-A362-ED10-2F24-B8749EFB2E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05782" y="2903894"/>
            <a:ext cx="1238250" cy="307975"/>
          </a:xfrm>
          <a:prstGeom prst="rect">
            <a:avLst/>
          </a:prstGeom>
          <a:noFill/>
          <a:ln>
            <a:noFill/>
          </a:ln>
          <a:scene3d>
            <a:camera prst="orthographicFront">
              <a:rot lat="1800000" lon="0" rev="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Friendliness</a:t>
            </a:r>
          </a:p>
        </p:txBody>
      </p:sp>
      <p:sp>
        <p:nvSpPr>
          <p:cNvPr id="168" name="Tekstvak 40">
            <a:extLst>
              <a:ext uri="{FF2B5EF4-FFF2-40B4-BE49-F238E27FC236}">
                <a16:creationId xmlns:a16="http://schemas.microsoft.com/office/drawing/2014/main" id="{6356479F-EDAD-D5FD-EC28-32055B8A34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23394" y="2852563"/>
            <a:ext cx="1219200" cy="307975"/>
          </a:xfrm>
          <a:prstGeom prst="rect">
            <a:avLst/>
          </a:prstGeom>
          <a:noFill/>
          <a:ln>
            <a:noFill/>
          </a:ln>
          <a:scene3d>
            <a:camera prst="orthographicFront">
              <a:rot lat="1800000" lon="0" rev="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Productivity</a:t>
            </a:r>
          </a:p>
        </p:txBody>
      </p:sp>
      <p:sp>
        <p:nvSpPr>
          <p:cNvPr id="169" name="Tekstvak 45">
            <a:extLst>
              <a:ext uri="{FF2B5EF4-FFF2-40B4-BE49-F238E27FC236}">
                <a16:creationId xmlns:a16="http://schemas.microsoft.com/office/drawing/2014/main" id="{D5147D1F-E983-1724-CD98-5BF5B72304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54130" y="2500415"/>
            <a:ext cx="463550" cy="307975"/>
          </a:xfrm>
          <a:prstGeom prst="rect">
            <a:avLst/>
          </a:prstGeom>
          <a:noFill/>
          <a:ln>
            <a:noFill/>
          </a:ln>
          <a:scene3d>
            <a:camera prst="orthographicFront">
              <a:rot lat="1800000" lon="0" rev="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1" i="0" u="none" strike="noStrike" kern="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Etc</a:t>
            </a:r>
            <a:endParaRPr kumimoji="0" lang="en-US" altLang="en-US" sz="1400" b="1" i="0" u="none" strike="noStrike" kern="0" cap="none" spc="0" normalizeH="0" baseline="0" noProof="0" dirty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0" name="Tekstvak 46">
            <a:extLst>
              <a:ext uri="{FF2B5EF4-FFF2-40B4-BE49-F238E27FC236}">
                <a16:creationId xmlns:a16="http://schemas.microsoft.com/office/drawing/2014/main" id="{D47F7361-AE52-5F14-B567-4BD90C841A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0722" y="1326365"/>
            <a:ext cx="781050" cy="307975"/>
          </a:xfrm>
          <a:prstGeom prst="rect">
            <a:avLst/>
          </a:prstGeom>
          <a:noFill/>
          <a:ln>
            <a:noFill/>
          </a:ln>
          <a:scene3d>
            <a:camera prst="orthographicFront">
              <a:rot lat="1800000" lon="0" rev="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1" i="0" u="none" strike="noStrike" kern="0" cap="none" spc="0" normalizeH="0" baseline="0" noProof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Design</a:t>
            </a:r>
          </a:p>
        </p:txBody>
      </p:sp>
      <p:sp>
        <p:nvSpPr>
          <p:cNvPr id="171" name="Tekstvak 47">
            <a:extLst>
              <a:ext uri="{FF2B5EF4-FFF2-40B4-BE49-F238E27FC236}">
                <a16:creationId xmlns:a16="http://schemas.microsoft.com/office/drawing/2014/main" id="{A3461A6F-F8E7-7CC6-F2CF-C34087E22E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11810" y="1913740"/>
            <a:ext cx="879475" cy="307975"/>
          </a:xfrm>
          <a:prstGeom prst="rect">
            <a:avLst/>
          </a:prstGeom>
          <a:noFill/>
          <a:ln>
            <a:noFill/>
          </a:ln>
          <a:scene3d>
            <a:camera prst="orthographicFront">
              <a:rot lat="1800000" lon="0" rev="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Hygiene</a:t>
            </a:r>
          </a:p>
        </p:txBody>
      </p:sp>
      <p:sp>
        <p:nvSpPr>
          <p:cNvPr id="172" name="Tekstvak 48">
            <a:extLst>
              <a:ext uri="{FF2B5EF4-FFF2-40B4-BE49-F238E27FC236}">
                <a16:creationId xmlns:a16="http://schemas.microsoft.com/office/drawing/2014/main" id="{356B489D-9179-FBFB-4DD9-0E7839E383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78685" y="1850240"/>
            <a:ext cx="741362" cy="306387"/>
          </a:xfrm>
          <a:prstGeom prst="rect">
            <a:avLst/>
          </a:prstGeom>
          <a:noFill/>
          <a:ln>
            <a:noFill/>
          </a:ln>
          <a:scene3d>
            <a:camera prst="orthographicFront">
              <a:rot lat="1800000" lon="0" rev="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1" i="0" u="none" strike="noStrike" kern="0" cap="none" spc="0" normalizeH="0" baseline="0" noProof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Sound</a:t>
            </a:r>
          </a:p>
        </p:txBody>
      </p:sp>
      <p:sp>
        <p:nvSpPr>
          <p:cNvPr id="173" name="Tekstvak 54">
            <a:extLst>
              <a:ext uri="{FF2B5EF4-FFF2-40B4-BE49-F238E27FC236}">
                <a16:creationId xmlns:a16="http://schemas.microsoft.com/office/drawing/2014/main" id="{91313007-5E86-240F-7D93-B7C55ED97B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79341" y="1600938"/>
            <a:ext cx="1179513" cy="307975"/>
          </a:xfrm>
          <a:prstGeom prst="rect">
            <a:avLst/>
          </a:prstGeom>
          <a:noFill/>
          <a:ln>
            <a:noFill/>
          </a:ln>
          <a:scene3d>
            <a:camera prst="orthographicFront">
              <a:rot lat="1800000" lon="0" rev="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1" i="0" u="none" strike="noStrike" kern="0" cap="none" spc="0" normalizeH="0" baseline="0" noProof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Assortment</a:t>
            </a:r>
          </a:p>
        </p:txBody>
      </p:sp>
      <p:sp>
        <p:nvSpPr>
          <p:cNvPr id="174" name="Tekstvak 47">
            <a:extLst>
              <a:ext uri="{FF2B5EF4-FFF2-40B4-BE49-F238E27FC236}">
                <a16:creationId xmlns:a16="http://schemas.microsoft.com/office/drawing/2014/main" id="{39AB3A69-6962-5CFE-9188-F109FC0172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9346" y="1922005"/>
            <a:ext cx="1029448" cy="276999"/>
          </a:xfrm>
          <a:prstGeom prst="rect">
            <a:avLst/>
          </a:prstGeom>
          <a:noFill/>
          <a:ln>
            <a:noFill/>
          </a:ln>
          <a:scene3d>
            <a:camera prst="orthographicFront">
              <a:rot lat="1800000" lon="0" rev="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Spare parts</a:t>
            </a:r>
          </a:p>
        </p:txBody>
      </p:sp>
      <p:sp>
        <p:nvSpPr>
          <p:cNvPr id="175" name="Tekstvak 47">
            <a:extLst>
              <a:ext uri="{FF2B5EF4-FFF2-40B4-BE49-F238E27FC236}">
                <a16:creationId xmlns:a16="http://schemas.microsoft.com/office/drawing/2014/main" id="{469EF322-D011-F5A7-CCA4-B3A4A22496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1227" y="999992"/>
            <a:ext cx="954107" cy="276999"/>
          </a:xfrm>
          <a:prstGeom prst="rect">
            <a:avLst/>
          </a:prstGeom>
          <a:noFill/>
          <a:ln>
            <a:noFill/>
          </a:ln>
          <a:scene3d>
            <a:camera prst="orthographicFront">
              <a:rot lat="1800000" lon="0" rev="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Packaging</a:t>
            </a:r>
          </a:p>
        </p:txBody>
      </p:sp>
      <p:sp>
        <p:nvSpPr>
          <p:cNvPr id="176" name="Tekstvak 47">
            <a:extLst>
              <a:ext uri="{FF2B5EF4-FFF2-40B4-BE49-F238E27FC236}">
                <a16:creationId xmlns:a16="http://schemas.microsoft.com/office/drawing/2014/main" id="{E81FA9C6-C207-3B24-B6F0-753281684C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0367" y="857017"/>
            <a:ext cx="910827" cy="276999"/>
          </a:xfrm>
          <a:prstGeom prst="rect">
            <a:avLst/>
          </a:prstGeom>
          <a:noFill/>
          <a:ln>
            <a:noFill/>
          </a:ln>
          <a:scene3d>
            <a:camera prst="orthographicFront">
              <a:rot lat="1800000" lon="0" rev="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Insurance</a:t>
            </a:r>
          </a:p>
        </p:txBody>
      </p:sp>
      <p:sp>
        <p:nvSpPr>
          <p:cNvPr id="177" name="Tekstvak 47">
            <a:extLst>
              <a:ext uri="{FF2B5EF4-FFF2-40B4-BE49-F238E27FC236}">
                <a16:creationId xmlns:a16="http://schemas.microsoft.com/office/drawing/2014/main" id="{CFB06C05-4D49-62F4-1F2E-558E6F8F38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57805" y="313692"/>
            <a:ext cx="998992" cy="276999"/>
          </a:xfrm>
          <a:prstGeom prst="rect">
            <a:avLst/>
          </a:prstGeom>
          <a:noFill/>
          <a:ln>
            <a:noFill/>
          </a:ln>
          <a:scene3d>
            <a:camera prst="orthographicFront">
              <a:rot lat="1800000" lon="0" rev="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Installation</a:t>
            </a:r>
          </a:p>
        </p:txBody>
      </p:sp>
      <p:sp>
        <p:nvSpPr>
          <p:cNvPr id="178" name="Tekstvak 47">
            <a:extLst>
              <a:ext uri="{FF2B5EF4-FFF2-40B4-BE49-F238E27FC236}">
                <a16:creationId xmlns:a16="http://schemas.microsoft.com/office/drawing/2014/main" id="{9176CB2F-728F-A298-C19D-5C6171C80C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18183" y="847691"/>
            <a:ext cx="662362" cy="276999"/>
          </a:xfrm>
          <a:prstGeom prst="rect">
            <a:avLst/>
          </a:prstGeom>
          <a:noFill/>
          <a:ln>
            <a:noFill/>
          </a:ln>
          <a:scene3d>
            <a:camera prst="orthographicFront">
              <a:rot lat="1800000" lon="0" rev="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Repair</a:t>
            </a:r>
          </a:p>
        </p:txBody>
      </p:sp>
      <p:sp>
        <p:nvSpPr>
          <p:cNvPr id="179" name="Tekstvak 47">
            <a:extLst>
              <a:ext uri="{FF2B5EF4-FFF2-40B4-BE49-F238E27FC236}">
                <a16:creationId xmlns:a16="http://schemas.microsoft.com/office/drawing/2014/main" id="{687E635D-7372-DAE0-63CC-58F4437CFB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73779" y="284506"/>
            <a:ext cx="785343" cy="276999"/>
          </a:xfrm>
          <a:prstGeom prst="rect">
            <a:avLst/>
          </a:prstGeom>
          <a:noFill/>
          <a:ln>
            <a:noFill/>
          </a:ln>
          <a:scene3d>
            <a:camera prst="orthographicFront">
              <a:rot lat="1800000" lon="0" rev="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Training</a:t>
            </a:r>
          </a:p>
        </p:txBody>
      </p:sp>
      <p:sp>
        <p:nvSpPr>
          <p:cNvPr id="180" name="Tekstvak 47">
            <a:extLst>
              <a:ext uri="{FF2B5EF4-FFF2-40B4-BE49-F238E27FC236}">
                <a16:creationId xmlns:a16="http://schemas.microsoft.com/office/drawing/2014/main" id="{0DF149FD-C446-8CF4-1F12-4B94468E0B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41115" y="1988216"/>
            <a:ext cx="1426994" cy="276999"/>
          </a:xfrm>
          <a:prstGeom prst="rect">
            <a:avLst/>
          </a:prstGeom>
          <a:noFill/>
          <a:ln>
            <a:noFill/>
          </a:ln>
          <a:scene3d>
            <a:camera prst="orthographicFront">
              <a:rot lat="1800000" lon="0" rev="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Ordering Method</a:t>
            </a:r>
          </a:p>
        </p:txBody>
      </p:sp>
      <p:sp>
        <p:nvSpPr>
          <p:cNvPr id="181" name="Tekstvak 47">
            <a:extLst>
              <a:ext uri="{FF2B5EF4-FFF2-40B4-BE49-F238E27FC236}">
                <a16:creationId xmlns:a16="http://schemas.microsoft.com/office/drawing/2014/main" id="{1F9DB4FE-FCE0-B4D8-B2A0-754E0B6AC6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30325" y="1095848"/>
            <a:ext cx="780983" cy="276999"/>
          </a:xfrm>
          <a:prstGeom prst="rect">
            <a:avLst/>
          </a:prstGeom>
          <a:noFill/>
          <a:ln>
            <a:noFill/>
          </a:ln>
          <a:scene3d>
            <a:camera prst="orthographicFront">
              <a:rot lat="1800000" lon="0" rev="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Delivery</a:t>
            </a:r>
          </a:p>
        </p:txBody>
      </p:sp>
      <p:sp>
        <p:nvSpPr>
          <p:cNvPr id="182" name="Tekstvak 47">
            <a:extLst>
              <a:ext uri="{FF2B5EF4-FFF2-40B4-BE49-F238E27FC236}">
                <a16:creationId xmlns:a16="http://schemas.microsoft.com/office/drawing/2014/main" id="{D28E4A3F-3CCF-DDBF-492C-8ABF98E8EF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39165" y="960881"/>
            <a:ext cx="991683" cy="276999"/>
          </a:xfrm>
          <a:prstGeom prst="rect">
            <a:avLst/>
          </a:prstGeom>
          <a:noFill/>
          <a:ln>
            <a:noFill/>
          </a:ln>
          <a:scene3d>
            <a:camera prst="orthographicFront">
              <a:rot lat="1800000" lon="0" rev="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Availability</a:t>
            </a:r>
          </a:p>
        </p:txBody>
      </p:sp>
      <p:sp>
        <p:nvSpPr>
          <p:cNvPr id="183" name="Tekstvak 47">
            <a:extLst>
              <a:ext uri="{FF2B5EF4-FFF2-40B4-BE49-F238E27FC236}">
                <a16:creationId xmlns:a16="http://schemas.microsoft.com/office/drawing/2014/main" id="{6EE3BD8F-C042-019A-3C1E-3BA54A4AB3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42067" y="3542337"/>
            <a:ext cx="628698" cy="276999"/>
          </a:xfrm>
          <a:prstGeom prst="rect">
            <a:avLst/>
          </a:prstGeom>
          <a:noFill/>
          <a:ln>
            <a:noFill/>
          </a:ln>
          <a:scene3d>
            <a:camera prst="orthographicFront">
              <a:rot lat="1800000" lon="0" rev="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Credit</a:t>
            </a:r>
          </a:p>
        </p:txBody>
      </p:sp>
      <p:sp>
        <p:nvSpPr>
          <p:cNvPr id="184" name="Tekstvak 47">
            <a:extLst>
              <a:ext uri="{FF2B5EF4-FFF2-40B4-BE49-F238E27FC236}">
                <a16:creationId xmlns:a16="http://schemas.microsoft.com/office/drawing/2014/main" id="{82E8668A-0CD8-E624-30A1-8240ECD87B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1664" y="3022038"/>
            <a:ext cx="559770" cy="276999"/>
          </a:xfrm>
          <a:prstGeom prst="rect">
            <a:avLst/>
          </a:prstGeom>
          <a:noFill/>
          <a:ln>
            <a:noFill/>
          </a:ln>
          <a:scene3d>
            <a:camera prst="orthographicFront">
              <a:rot lat="1800000" lon="0" rev="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Price</a:t>
            </a:r>
          </a:p>
        </p:txBody>
      </p:sp>
      <p:sp>
        <p:nvSpPr>
          <p:cNvPr id="185" name="Tekstvak 47">
            <a:extLst>
              <a:ext uri="{FF2B5EF4-FFF2-40B4-BE49-F238E27FC236}">
                <a16:creationId xmlns:a16="http://schemas.microsoft.com/office/drawing/2014/main" id="{B65B0488-27DB-7E2B-59B2-E9572D0414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6647" y="3822752"/>
            <a:ext cx="1415773" cy="276999"/>
          </a:xfrm>
          <a:prstGeom prst="rect">
            <a:avLst/>
          </a:prstGeom>
          <a:noFill/>
          <a:ln>
            <a:noFill/>
          </a:ln>
          <a:scene3d>
            <a:camera prst="orthographicFront">
              <a:rot lat="1800000" lon="0" rev="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Payment Method</a:t>
            </a:r>
          </a:p>
        </p:txBody>
      </p:sp>
      <p:sp>
        <p:nvSpPr>
          <p:cNvPr id="186" name="Tekstvak 47">
            <a:extLst>
              <a:ext uri="{FF2B5EF4-FFF2-40B4-BE49-F238E27FC236}">
                <a16:creationId xmlns:a16="http://schemas.microsoft.com/office/drawing/2014/main" id="{BB5636A7-A37A-D8BF-A52F-F98DDE6D07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6252" y="2569822"/>
            <a:ext cx="1431610" cy="276999"/>
          </a:xfrm>
          <a:prstGeom prst="rect">
            <a:avLst/>
          </a:prstGeom>
          <a:noFill/>
          <a:ln>
            <a:noFill/>
          </a:ln>
          <a:scene3d>
            <a:camera prst="orthographicFront">
              <a:rot lat="1800000" lon="0" rev="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Volume Discount</a:t>
            </a:r>
          </a:p>
        </p:txBody>
      </p:sp>
      <p:sp>
        <p:nvSpPr>
          <p:cNvPr id="187" name="Tekstvak 47">
            <a:extLst>
              <a:ext uri="{FF2B5EF4-FFF2-40B4-BE49-F238E27FC236}">
                <a16:creationId xmlns:a16="http://schemas.microsoft.com/office/drawing/2014/main" id="{040E1544-4F34-4096-E33D-384CC6814D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26799" y="3765589"/>
            <a:ext cx="628698" cy="276999"/>
          </a:xfrm>
          <a:prstGeom prst="rect">
            <a:avLst/>
          </a:prstGeom>
          <a:noFill/>
          <a:ln>
            <a:noFill/>
          </a:ln>
          <a:scene3d>
            <a:camera prst="orthographicFront">
              <a:rot lat="1800000" lon="0" rev="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Brand</a:t>
            </a:r>
          </a:p>
        </p:txBody>
      </p:sp>
      <p:sp>
        <p:nvSpPr>
          <p:cNvPr id="188" name="Tekstvak 47">
            <a:extLst>
              <a:ext uri="{FF2B5EF4-FFF2-40B4-BE49-F238E27FC236}">
                <a16:creationId xmlns:a16="http://schemas.microsoft.com/office/drawing/2014/main" id="{05A73EE8-58AF-9FC2-D1A7-EBB1DE08FC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23045" y="4305607"/>
            <a:ext cx="1082348" cy="276999"/>
          </a:xfrm>
          <a:prstGeom prst="rect">
            <a:avLst/>
          </a:prstGeom>
          <a:noFill/>
          <a:ln>
            <a:noFill/>
          </a:ln>
          <a:scene3d>
            <a:camera prst="orthographicFront">
              <a:rot lat="1800000" lon="0" rev="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Certification</a:t>
            </a:r>
          </a:p>
        </p:txBody>
      </p:sp>
      <p:sp>
        <p:nvSpPr>
          <p:cNvPr id="189" name="Tekstvak 47">
            <a:extLst>
              <a:ext uri="{FF2B5EF4-FFF2-40B4-BE49-F238E27FC236}">
                <a16:creationId xmlns:a16="http://schemas.microsoft.com/office/drawing/2014/main" id="{08FC1C61-8EE7-D650-A8EC-B461295E9E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84492" y="3594719"/>
            <a:ext cx="1305165" cy="276999"/>
          </a:xfrm>
          <a:prstGeom prst="rect">
            <a:avLst/>
          </a:prstGeom>
          <a:noFill/>
          <a:ln>
            <a:noFill/>
          </a:ln>
          <a:scene3d>
            <a:camera prst="orthographicFront">
              <a:rot lat="1800000" lon="0" rev="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Documentation</a:t>
            </a:r>
          </a:p>
        </p:txBody>
      </p:sp>
      <p:sp>
        <p:nvSpPr>
          <p:cNvPr id="190" name="Tekstvak 47">
            <a:extLst>
              <a:ext uri="{FF2B5EF4-FFF2-40B4-BE49-F238E27FC236}">
                <a16:creationId xmlns:a16="http://schemas.microsoft.com/office/drawing/2014/main" id="{4B6D2F7F-E43D-975E-90A5-94FEA9E6DE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61247" y="3732713"/>
            <a:ext cx="798617" cy="276999"/>
          </a:xfrm>
          <a:prstGeom prst="rect">
            <a:avLst/>
          </a:prstGeom>
          <a:noFill/>
          <a:ln>
            <a:noFill/>
          </a:ln>
          <a:scene3d>
            <a:camera prst="orthographicFront">
              <a:rot lat="1800000" lon="0" rev="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Reviews</a:t>
            </a:r>
          </a:p>
        </p:txBody>
      </p:sp>
      <p:sp>
        <p:nvSpPr>
          <p:cNvPr id="191" name="Tekstvak 47">
            <a:extLst>
              <a:ext uri="{FF2B5EF4-FFF2-40B4-BE49-F238E27FC236}">
                <a16:creationId xmlns:a16="http://schemas.microsoft.com/office/drawing/2014/main" id="{00250ACD-32F1-2E89-8426-A508A51FC4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16333" y="561756"/>
            <a:ext cx="833883" cy="276999"/>
          </a:xfrm>
          <a:prstGeom prst="rect">
            <a:avLst/>
          </a:prstGeom>
          <a:noFill/>
          <a:ln>
            <a:noFill/>
          </a:ln>
          <a:scene3d>
            <a:camera prst="orthographicFront">
              <a:rot lat="1800000" lon="0" rev="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Software</a:t>
            </a:r>
          </a:p>
        </p:txBody>
      </p:sp>
      <p:sp>
        <p:nvSpPr>
          <p:cNvPr id="192" name="Tekstvak 47">
            <a:extLst>
              <a:ext uri="{FF2B5EF4-FFF2-40B4-BE49-F238E27FC236}">
                <a16:creationId xmlns:a16="http://schemas.microsoft.com/office/drawing/2014/main" id="{593166A1-94EB-AD06-DC5A-B8F0E76DAB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71422" y="2548700"/>
            <a:ext cx="771814" cy="276999"/>
          </a:xfrm>
          <a:prstGeom prst="rect">
            <a:avLst/>
          </a:prstGeom>
          <a:noFill/>
          <a:ln>
            <a:noFill/>
          </a:ln>
          <a:scene3d>
            <a:camera prst="orthographicFront">
              <a:rot lat="1800000" lon="0" rev="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Website</a:t>
            </a:r>
          </a:p>
        </p:txBody>
      </p:sp>
      <p:sp>
        <p:nvSpPr>
          <p:cNvPr id="193" name="Tekstvak 47">
            <a:extLst>
              <a:ext uri="{FF2B5EF4-FFF2-40B4-BE49-F238E27FC236}">
                <a16:creationId xmlns:a16="http://schemas.microsoft.com/office/drawing/2014/main" id="{E6D10A5D-4886-6C44-29F5-EA608437FD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8435" y="3949711"/>
            <a:ext cx="715260" cy="276999"/>
          </a:xfrm>
          <a:prstGeom prst="rect">
            <a:avLst/>
          </a:prstGeom>
          <a:noFill/>
          <a:ln>
            <a:noFill/>
          </a:ln>
          <a:scene3d>
            <a:camera prst="orthographicFront">
              <a:rot lat="1800000" lon="0" rev="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Manual</a:t>
            </a:r>
          </a:p>
        </p:txBody>
      </p:sp>
      <p:sp>
        <p:nvSpPr>
          <p:cNvPr id="194" name="Tekstvak 47">
            <a:extLst>
              <a:ext uri="{FF2B5EF4-FFF2-40B4-BE49-F238E27FC236}">
                <a16:creationId xmlns:a16="http://schemas.microsoft.com/office/drawing/2014/main" id="{99D5279B-3E75-CBAA-E7D0-269986D13D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53264" y="2791240"/>
            <a:ext cx="865943" cy="276999"/>
          </a:xfrm>
          <a:prstGeom prst="rect">
            <a:avLst/>
          </a:prstGeom>
          <a:noFill/>
          <a:ln>
            <a:noFill/>
          </a:ln>
          <a:scene3d>
            <a:camera prst="orthographicFront">
              <a:rot lat="1800000" lon="0" rev="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Database</a:t>
            </a:r>
          </a:p>
        </p:txBody>
      </p:sp>
      <p:sp>
        <p:nvSpPr>
          <p:cNvPr id="195" name="Tekstvak 47">
            <a:extLst>
              <a:ext uri="{FF2B5EF4-FFF2-40B4-BE49-F238E27FC236}">
                <a16:creationId xmlns:a16="http://schemas.microsoft.com/office/drawing/2014/main" id="{0B3BDE48-AFCF-2FB4-CFDB-3EBB334F2A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45515" y="4231740"/>
            <a:ext cx="628698" cy="276999"/>
          </a:xfrm>
          <a:prstGeom prst="rect">
            <a:avLst/>
          </a:prstGeom>
          <a:noFill/>
          <a:ln>
            <a:noFill/>
          </a:ln>
          <a:scene3d>
            <a:camera prst="orthographicFront">
              <a:rot lat="1800000" lon="0" rev="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Image</a:t>
            </a:r>
          </a:p>
        </p:txBody>
      </p:sp>
      <p:sp>
        <p:nvSpPr>
          <p:cNvPr id="196" name="Tekstvak 47">
            <a:extLst>
              <a:ext uri="{FF2B5EF4-FFF2-40B4-BE49-F238E27FC236}">
                <a16:creationId xmlns:a16="http://schemas.microsoft.com/office/drawing/2014/main" id="{F75F2C59-D71E-991A-F56B-4BC1F80067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65837" y="616215"/>
            <a:ext cx="1063113" cy="276999"/>
          </a:xfrm>
          <a:prstGeom prst="rect">
            <a:avLst/>
          </a:prstGeom>
          <a:noFill/>
          <a:ln>
            <a:noFill/>
          </a:ln>
          <a:scene3d>
            <a:camera prst="orthographicFront">
              <a:rot lat="1800000" lon="0" rev="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Reservation</a:t>
            </a:r>
          </a:p>
        </p:txBody>
      </p:sp>
      <p:sp>
        <p:nvSpPr>
          <p:cNvPr id="197" name="Tekstvak 47">
            <a:extLst>
              <a:ext uri="{FF2B5EF4-FFF2-40B4-BE49-F238E27FC236}">
                <a16:creationId xmlns:a16="http://schemas.microsoft.com/office/drawing/2014/main" id="{B56BE238-F378-9D3E-5DC9-9402E23C9B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0409" y="942241"/>
            <a:ext cx="827471" cy="276999"/>
          </a:xfrm>
          <a:prstGeom prst="rect">
            <a:avLst/>
          </a:prstGeom>
          <a:noFill/>
          <a:ln>
            <a:noFill/>
          </a:ln>
          <a:scene3d>
            <a:camera prst="orthographicFront">
              <a:rot lat="1800000" lon="0" rev="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Location</a:t>
            </a:r>
          </a:p>
        </p:txBody>
      </p:sp>
      <p:sp>
        <p:nvSpPr>
          <p:cNvPr id="198" name="TextBox 197">
            <a:extLst>
              <a:ext uri="{FF2B5EF4-FFF2-40B4-BE49-F238E27FC236}">
                <a16:creationId xmlns:a16="http://schemas.microsoft.com/office/drawing/2014/main" id="{94A279AE-B7CC-3113-6A61-F3749DD1C5E4}"/>
              </a:ext>
            </a:extLst>
          </p:cNvPr>
          <p:cNvSpPr txBox="1"/>
          <p:nvPr/>
        </p:nvSpPr>
        <p:spPr>
          <a:xfrm>
            <a:off x="4056504" y="3506472"/>
            <a:ext cx="914033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700" i="1" dirty="0">
                <a:solidFill>
                  <a:srgbClr val="001E5F">
                    <a:lumMod val="75000"/>
                    <a:lumOff val="25000"/>
                  </a:srgbClr>
                </a:solidFill>
                <a:latin typeface="Arial"/>
              </a:rPr>
              <a:t>©Ron Meyer 2022</a:t>
            </a:r>
            <a:endParaRPr lang="en-US" sz="700" dirty="0">
              <a:solidFill>
                <a:srgbClr val="001E5F">
                  <a:lumMod val="75000"/>
                  <a:lumOff val="25000"/>
                </a:srgbClr>
              </a:solidFill>
              <a:latin typeface="Arial"/>
            </a:endParaRPr>
          </a:p>
        </p:txBody>
      </p:sp>
      <p:sp>
        <p:nvSpPr>
          <p:cNvPr id="65" name="Tekstvak 45">
            <a:extLst>
              <a:ext uri="{FF2B5EF4-FFF2-40B4-BE49-F238E27FC236}">
                <a16:creationId xmlns:a16="http://schemas.microsoft.com/office/drawing/2014/main" id="{4CB88363-85C4-1348-46F2-E6B16EAD78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6483" y="1830378"/>
            <a:ext cx="466794" cy="276999"/>
          </a:xfrm>
          <a:prstGeom prst="rect">
            <a:avLst/>
          </a:prstGeom>
          <a:noFill/>
          <a:ln>
            <a:noFill/>
          </a:ln>
          <a:scene3d>
            <a:camera prst="orthographicFront">
              <a:rot lat="1800000" lon="0" rev="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Etc.</a:t>
            </a:r>
          </a:p>
        </p:txBody>
      </p:sp>
      <p:sp>
        <p:nvSpPr>
          <p:cNvPr id="66" name="Tekstvak 45">
            <a:extLst>
              <a:ext uri="{FF2B5EF4-FFF2-40B4-BE49-F238E27FC236}">
                <a16:creationId xmlns:a16="http://schemas.microsoft.com/office/drawing/2014/main" id="{190E11C0-C7C7-D75D-0B8A-26237B33C6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3256" y="4093240"/>
            <a:ext cx="466794" cy="276999"/>
          </a:xfrm>
          <a:prstGeom prst="rect">
            <a:avLst/>
          </a:prstGeom>
          <a:noFill/>
          <a:ln>
            <a:noFill/>
          </a:ln>
          <a:scene3d>
            <a:camera prst="orthographicFront">
              <a:rot lat="1800000" lon="0" rev="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Etc.</a:t>
            </a:r>
          </a:p>
        </p:txBody>
      </p:sp>
      <p:sp>
        <p:nvSpPr>
          <p:cNvPr id="67" name="Tekstvak 45">
            <a:extLst>
              <a:ext uri="{FF2B5EF4-FFF2-40B4-BE49-F238E27FC236}">
                <a16:creationId xmlns:a16="http://schemas.microsoft.com/office/drawing/2014/main" id="{6F4FF17E-FA0E-3D39-D5C0-9F9CF7AF3C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35019" y="76092"/>
            <a:ext cx="466794" cy="276999"/>
          </a:xfrm>
          <a:prstGeom prst="rect">
            <a:avLst/>
          </a:prstGeom>
          <a:noFill/>
          <a:ln>
            <a:noFill/>
          </a:ln>
          <a:scene3d>
            <a:camera prst="orthographicFront">
              <a:rot lat="1800000" lon="0" rev="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Etc.</a:t>
            </a:r>
          </a:p>
        </p:txBody>
      </p:sp>
      <p:sp>
        <p:nvSpPr>
          <p:cNvPr id="68" name="Tekstvak 45">
            <a:extLst>
              <a:ext uri="{FF2B5EF4-FFF2-40B4-BE49-F238E27FC236}">
                <a16:creationId xmlns:a16="http://schemas.microsoft.com/office/drawing/2014/main" id="{DF2CEF59-3725-4C35-BC6E-3DA21BAD45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52413" y="1611388"/>
            <a:ext cx="466794" cy="276999"/>
          </a:xfrm>
          <a:prstGeom prst="rect">
            <a:avLst/>
          </a:prstGeom>
          <a:noFill/>
          <a:ln>
            <a:noFill/>
          </a:ln>
          <a:scene3d>
            <a:camera prst="orthographicFront">
              <a:rot lat="1800000" lon="0" rev="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Etc.</a:t>
            </a:r>
          </a:p>
        </p:txBody>
      </p:sp>
      <p:sp>
        <p:nvSpPr>
          <p:cNvPr id="69" name="Tekstvak 45">
            <a:extLst>
              <a:ext uri="{FF2B5EF4-FFF2-40B4-BE49-F238E27FC236}">
                <a16:creationId xmlns:a16="http://schemas.microsoft.com/office/drawing/2014/main" id="{E52FE5DE-B7A5-A541-F770-CAFE296188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38735" y="2460224"/>
            <a:ext cx="466794" cy="276999"/>
          </a:xfrm>
          <a:prstGeom prst="rect">
            <a:avLst/>
          </a:prstGeom>
          <a:noFill/>
          <a:ln>
            <a:noFill/>
          </a:ln>
          <a:scene3d>
            <a:camera prst="orthographicFront">
              <a:rot lat="1800000" lon="0" rev="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Etc.</a:t>
            </a:r>
          </a:p>
        </p:txBody>
      </p:sp>
      <p:sp>
        <p:nvSpPr>
          <p:cNvPr id="70" name="Tekstvak 45">
            <a:extLst>
              <a:ext uri="{FF2B5EF4-FFF2-40B4-BE49-F238E27FC236}">
                <a16:creationId xmlns:a16="http://schemas.microsoft.com/office/drawing/2014/main" id="{963DECC5-7A3D-45DB-DB6C-DA56BB57E1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8548" y="4492190"/>
            <a:ext cx="466794" cy="276999"/>
          </a:xfrm>
          <a:prstGeom prst="rect">
            <a:avLst/>
          </a:prstGeom>
          <a:noFill/>
          <a:ln>
            <a:noFill/>
          </a:ln>
          <a:scene3d>
            <a:camera prst="orthographicFront">
              <a:rot lat="1800000" lon="0" rev="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Etc.</a:t>
            </a:r>
          </a:p>
        </p:txBody>
      </p:sp>
    </p:spTree>
    <p:extLst>
      <p:ext uri="{BB962C8B-B14F-4D97-AF65-F5344CB8AC3E}">
        <p14:creationId xmlns:p14="http://schemas.microsoft.com/office/powerpoint/2010/main" val="2043403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00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50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0"/>
                            </p:stCondLst>
                            <p:childTnLst>
                              <p:par>
                                <p:cTn id="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500"/>
                            </p:stCondLst>
                            <p:childTnLst>
                              <p:par>
                                <p:cTn id="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6000"/>
                            </p:stCondLst>
                            <p:childTnLst>
                              <p:par>
                                <p:cTn id="5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6500"/>
                            </p:stCondLst>
                            <p:childTnLst>
                              <p:par>
                                <p:cTn id="6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7000"/>
                            </p:stCondLst>
                            <p:childTnLst>
                              <p:par>
                                <p:cTn id="6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7500"/>
                            </p:stCondLst>
                            <p:childTnLst>
                              <p:par>
                                <p:cTn id="7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8000"/>
                            </p:stCondLst>
                            <p:childTnLst>
                              <p:par>
                                <p:cTn id="7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8500"/>
                            </p:stCondLst>
                            <p:childTnLst>
                              <p:par>
                                <p:cTn id="7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9000"/>
                            </p:stCondLst>
                            <p:childTnLst>
                              <p:par>
                                <p:cTn id="8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"/>
                            </p:stCondLst>
                            <p:childTnLst>
                              <p:par>
                                <p:cTn id="9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000"/>
                            </p:stCondLst>
                            <p:childTnLst>
                              <p:par>
                                <p:cTn id="9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500"/>
                            </p:stCondLst>
                            <p:childTnLst>
                              <p:par>
                                <p:cTn id="9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2000"/>
                            </p:stCondLst>
                            <p:childTnLst>
                              <p:par>
                                <p:cTn id="10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500"/>
                            </p:stCondLst>
                            <p:childTnLst>
                              <p:par>
                                <p:cTn id="1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8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1500"/>
                            </p:stCondLst>
                            <p:childTnLst>
                              <p:par>
                                <p:cTn id="1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2000"/>
                            </p:stCondLst>
                            <p:childTnLst>
                              <p:par>
                                <p:cTn id="1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6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1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500"/>
                            </p:stCondLst>
                            <p:childTnLst>
                              <p:par>
                                <p:cTn id="1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5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1000"/>
                            </p:stCondLst>
                            <p:childTnLst>
                              <p:par>
                                <p:cTn id="1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9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1500"/>
                            </p:stCondLst>
                            <p:childTnLst>
                              <p:par>
                                <p:cTn id="1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3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2000"/>
                            </p:stCondLst>
                            <p:childTnLst>
                              <p:par>
                                <p:cTn id="1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7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2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500"/>
                            </p:stCondLst>
                            <p:childTnLst>
                              <p:par>
                                <p:cTn id="1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6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1000"/>
                            </p:stCondLst>
                            <p:childTnLst>
                              <p:par>
                                <p:cTn id="15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0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1500"/>
                            </p:stCondLst>
                            <p:childTnLst>
                              <p:par>
                                <p:cTn id="16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4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8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3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500"/>
                            </p:stCondLst>
                            <p:childTnLst>
                              <p:par>
                                <p:cTn id="17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7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1000"/>
                            </p:stCondLst>
                            <p:childTnLst>
                              <p:par>
                                <p:cTn id="17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1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>
                            <p:stCondLst>
                              <p:cond delay="1500"/>
                            </p:stCondLst>
                            <p:childTnLst>
                              <p:par>
                                <p:cTn id="18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5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>
                            <p:stCondLst>
                              <p:cond delay="2000"/>
                            </p:stCondLst>
                            <p:childTnLst>
                              <p:par>
                                <p:cTn id="18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9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4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5" fill="hold">
                            <p:stCondLst>
                              <p:cond delay="500"/>
                            </p:stCondLst>
                            <p:childTnLst>
                              <p:par>
                                <p:cTn id="19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8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2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3" fill="hold">
                            <p:stCondLst>
                              <p:cond delay="1500"/>
                            </p:stCondLst>
                            <p:childTnLst>
                              <p:par>
                                <p:cTn id="20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6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7" fill="hold">
                            <p:stCondLst>
                              <p:cond delay="2000"/>
                            </p:stCondLst>
                            <p:childTnLst>
                              <p:par>
                                <p:cTn id="20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0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1" fill="hold">
                            <p:stCondLst>
                              <p:cond delay="2500"/>
                            </p:stCondLst>
                            <p:childTnLst>
                              <p:par>
                                <p:cTn id="2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5" fill="hold">
                            <p:stCondLst>
                              <p:cond delay="3000"/>
                            </p:stCondLst>
                            <p:childTnLst>
                              <p:par>
                                <p:cTn id="2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9" fill="hold">
                            <p:stCondLst>
                              <p:cond delay="3500"/>
                            </p:stCondLst>
                            <p:childTnLst>
                              <p:par>
                                <p:cTn id="2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7" fill="hold">
                            <p:stCondLst>
                              <p:cond delay="4500"/>
                            </p:stCondLst>
                            <p:childTnLst>
                              <p:par>
                                <p:cTn id="2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1" fill="hold">
                            <p:stCondLst>
                              <p:cond delay="5000"/>
                            </p:stCondLst>
                            <p:childTnLst>
                              <p:par>
                                <p:cTn id="2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" grpId="0" animBg="1"/>
      <p:bldP spid="155" grpId="0"/>
      <p:bldP spid="156" grpId="0"/>
      <p:bldP spid="157" grpId="0"/>
      <p:bldP spid="158" grpId="0"/>
      <p:bldP spid="159" grpId="0"/>
      <p:bldP spid="160" grpId="0"/>
      <p:bldP spid="161" grpId="0"/>
      <p:bldP spid="162" grpId="0"/>
      <p:bldP spid="163" grpId="0"/>
      <p:bldP spid="164" grpId="0"/>
      <p:bldP spid="165" grpId="0"/>
      <p:bldP spid="166" grpId="0"/>
      <p:bldP spid="167" grpId="0"/>
      <p:bldP spid="168" grpId="0"/>
      <p:bldP spid="169" grpId="0"/>
      <p:bldP spid="170" grpId="0"/>
      <p:bldP spid="171" grpId="0"/>
      <p:bldP spid="172" grpId="0"/>
      <p:bldP spid="173" grpId="0"/>
      <p:bldP spid="174" grpId="0"/>
      <p:bldP spid="175" grpId="0"/>
      <p:bldP spid="176" grpId="0"/>
      <p:bldP spid="177" grpId="0"/>
      <p:bldP spid="178" grpId="0"/>
      <p:bldP spid="179" grpId="0"/>
      <p:bldP spid="180" grpId="0"/>
      <p:bldP spid="181" grpId="0"/>
      <p:bldP spid="182" grpId="0"/>
      <p:bldP spid="183" grpId="0"/>
      <p:bldP spid="184" grpId="0"/>
      <p:bldP spid="185" grpId="0"/>
      <p:bldP spid="186" grpId="0"/>
      <p:bldP spid="187" grpId="0"/>
      <p:bldP spid="188" grpId="0"/>
      <p:bldP spid="189" grpId="0"/>
      <p:bldP spid="190" grpId="0"/>
      <p:bldP spid="191" grpId="0"/>
      <p:bldP spid="192" grpId="0"/>
      <p:bldP spid="193" grpId="0"/>
      <p:bldP spid="194" grpId="0"/>
      <p:bldP spid="195" grpId="0"/>
      <p:bldP spid="196" grpId="0"/>
      <p:bldP spid="197" grpId="0"/>
      <p:bldP spid="65" grpId="0"/>
      <p:bldP spid="66" grpId="0"/>
      <p:bldP spid="67" grpId="0"/>
      <p:bldP spid="68" grpId="0"/>
      <p:bldP spid="69" grpId="0"/>
      <p:bldP spid="70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105B47BEC59CA4B8089A6B4ED63D959" ma:contentTypeVersion="16" ma:contentTypeDescription="Een nieuw document maken." ma:contentTypeScope="" ma:versionID="aeb1e2d94d5f2f9a0f971c23b2fcbf48">
  <xsd:schema xmlns:xsd="http://www.w3.org/2001/XMLSchema" xmlns:xs="http://www.w3.org/2001/XMLSchema" xmlns:p="http://schemas.microsoft.com/office/2006/metadata/properties" xmlns:ns2="b6dd9602-987c-45f9-8f58-95feec566d02" xmlns:ns3="c0f3466e-627d-4c91-89ff-1af2ea1f7248" targetNamespace="http://schemas.microsoft.com/office/2006/metadata/properties" ma:root="true" ma:fieldsID="c72d0e5f25fea25a82d0c50b42eea117" ns2:_="" ns3:_="">
    <xsd:import namespace="b6dd9602-987c-45f9-8f58-95feec566d02"/>
    <xsd:import namespace="c0f3466e-627d-4c91-89ff-1af2ea1f724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SharingHintHash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ObjectDetectorVersions" minOccurs="0"/>
                <xsd:element ref="ns3:MediaServiceSearchProperties" minOccurs="0"/>
                <xsd:element ref="ns3:lcf76f155ced4ddcb4097134ff3c332f" minOccurs="0"/>
                <xsd:element ref="ns2:TaxCatchAll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dd9602-987c-45f9-8f58-95feec566d0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int-hash delen" ma:internalName="SharingHintHash" ma:readOnly="true">
      <xsd:simpleType>
        <xsd:restriction base="dms:Text"/>
      </xsd:simpleType>
    </xsd:element>
    <xsd:element name="TaxCatchAll" ma:index="19" nillable="true" ma:displayName="Taxonomy Catch All Column" ma:hidden="true" ma:list="{740a5829-827c-43e8-aec4-7e7c619df350}" ma:internalName="TaxCatchAll" ma:showField="CatchAllData" ma:web="b6dd9602-987c-45f9-8f58-95feec566d0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f3466e-627d-4c91-89ff-1af2ea1f724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6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18" nillable="true" ma:taxonomy="true" ma:internalName="lcf76f155ced4ddcb4097134ff3c332f" ma:taxonomyFieldName="MediaServiceImageTags" ma:displayName="Afbeeldingtags" ma:readOnly="false" ma:fieldId="{5cf76f15-5ced-4ddc-b409-7134ff3c332f}" ma:taxonomyMulti="true" ma:sspId="23dd1747-cedd-4371-a998-5119ce8508b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6dd9602-987c-45f9-8f58-95feec566d02" xsi:nil="true"/>
    <lcf76f155ced4ddcb4097134ff3c332f xmlns="c0f3466e-627d-4c91-89ff-1af2ea1f7248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5FFBD30B-0A6A-47D2-94F6-8001A8D09ED1}"/>
</file>

<file path=customXml/itemProps2.xml><?xml version="1.0" encoding="utf-8"?>
<ds:datastoreItem xmlns:ds="http://schemas.openxmlformats.org/officeDocument/2006/customXml" ds:itemID="{DA94E426-DB0B-41F3-AB1E-E455C26E60FA}"/>
</file>

<file path=customXml/itemProps3.xml><?xml version="1.0" encoding="utf-8"?>
<ds:datastoreItem xmlns:ds="http://schemas.openxmlformats.org/officeDocument/2006/customXml" ds:itemID="{8FC10A58-AAB7-4C90-8944-67EBC2CB726E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</TotalTime>
  <Words>80</Words>
  <Application>Microsoft Office PowerPoint</Application>
  <PresentationFormat>Custom</PresentationFormat>
  <Paragraphs>65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Ron Meyer</dc:creator>
  <cp:lastModifiedBy>Ron Meyer</cp:lastModifiedBy>
  <cp:revision>4</cp:revision>
  <dcterms:created xsi:type="dcterms:W3CDTF">2022-05-31T06:36:37Z</dcterms:created>
  <dcterms:modified xsi:type="dcterms:W3CDTF">2025-04-16T12:20:37Z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0x0101003105B47BEC59CA4B8089A6B4ED63D959</vt:lpwstr>
  </property>
</Properties>
</file>