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8999538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51F7C4-BA33-4D40-BD62-D1BFA1284644}" v="38" dt="2022-07-26T19:18:29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3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942" y="824885"/>
            <a:ext cx="6749654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2647331"/>
            <a:ext cx="6749654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5078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2368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268350"/>
            <a:ext cx="1940525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8" y="268350"/>
            <a:ext cx="5709082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7380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6339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1256579"/>
            <a:ext cx="7762102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3373044"/>
            <a:ext cx="7762102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32202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1341750"/>
            <a:ext cx="3824804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1341750"/>
            <a:ext cx="3824804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5561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268350"/>
            <a:ext cx="7762102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1235577"/>
            <a:ext cx="380722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1841114"/>
            <a:ext cx="380722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6" y="1235577"/>
            <a:ext cx="382597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6" y="1841114"/>
            <a:ext cx="382597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6481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4800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3101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36021"/>
            <a:ext cx="2902585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725712"/>
            <a:ext cx="4556016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512094"/>
            <a:ext cx="2902585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600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36021"/>
            <a:ext cx="2902585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725712"/>
            <a:ext cx="4556016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512094"/>
            <a:ext cx="2902585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61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268350"/>
            <a:ext cx="7762102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1341750"/>
            <a:ext cx="7762102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4671624"/>
            <a:ext cx="2024896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4671624"/>
            <a:ext cx="3037344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4671624"/>
            <a:ext cx="2024896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466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 135">
            <a:extLst>
              <a:ext uri="{FF2B5EF4-FFF2-40B4-BE49-F238E27FC236}">
                <a16:creationId xmlns:a16="http://schemas.microsoft.com/office/drawing/2014/main" id="{6F52AE7F-908D-4553-77B4-1DC656C3ED99}"/>
              </a:ext>
            </a:extLst>
          </p:cNvPr>
          <p:cNvGrpSpPr/>
          <p:nvPr/>
        </p:nvGrpSpPr>
        <p:grpSpPr>
          <a:xfrm>
            <a:off x="55000" y="-32765"/>
            <a:ext cx="8849032" cy="5040412"/>
            <a:chOff x="107504" y="1417900"/>
            <a:chExt cx="8849032" cy="5040412"/>
          </a:xfrm>
        </p:grpSpPr>
        <p:sp>
          <p:nvSpPr>
            <p:cNvPr id="137" name="Partial Circle 136">
              <a:extLst>
                <a:ext uri="{FF2B5EF4-FFF2-40B4-BE49-F238E27FC236}">
                  <a16:creationId xmlns:a16="http://schemas.microsoft.com/office/drawing/2014/main" id="{4CD4440F-A86F-CCA9-D1A5-6194C921235B}"/>
                </a:ext>
              </a:extLst>
            </p:cNvPr>
            <p:cNvSpPr/>
            <p:nvPr/>
          </p:nvSpPr>
          <p:spPr bwMode="auto">
            <a:xfrm flipH="1">
              <a:off x="107504" y="1417900"/>
              <a:ext cx="8849032" cy="5040412"/>
            </a:xfrm>
            <a:prstGeom prst="pie">
              <a:avLst>
                <a:gd name="adj1" fmla="val 13624734"/>
                <a:gd name="adj2" fmla="val 18756018"/>
              </a:avLst>
            </a:prstGeom>
            <a:solidFill>
              <a:srgbClr val="001E5F">
                <a:lumMod val="75000"/>
                <a:lumOff val="25000"/>
              </a:srgbClr>
            </a:solidFill>
            <a:ln w="28575" cap="flat" cmpd="sng" algn="ctr">
              <a:solidFill>
                <a:srgbClr val="002570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20400000" lon="0" rev="0"/>
              </a:camera>
              <a:lightRig rig="threePt" dir="t"/>
            </a:scene3d>
            <a:sp3d extrusionH="431800">
              <a:bevelT w="0" h="0"/>
              <a:bevelB w="0" h="0"/>
            </a:sp3d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9449D28D-AAA8-9F6C-1143-78D5A0B104C1}"/>
                </a:ext>
              </a:extLst>
            </p:cNvPr>
            <p:cNvSpPr txBox="1"/>
            <p:nvPr/>
          </p:nvSpPr>
          <p:spPr>
            <a:xfrm>
              <a:off x="3856128" y="1755446"/>
              <a:ext cx="1529585" cy="584775"/>
            </a:xfrm>
            <a:prstGeom prst="rect">
              <a:avLst/>
            </a:prstGeom>
            <a:noFill/>
            <a:scene3d>
              <a:camera prst="orthographicFront">
                <a:rot lat="1800000" lon="0" rev="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1E5F">
                      <a:lumMod val="10000"/>
                      <a:lumOff val="90000"/>
                    </a:srgbClr>
                  </a:solidFill>
                  <a:effectLst>
                    <a:glow rad="228600">
                      <a:srgbClr val="001E5F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/>
                </a:rPr>
                <a:t>Supplemental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1E5F">
                      <a:lumMod val="10000"/>
                      <a:lumOff val="90000"/>
                    </a:srgbClr>
                  </a:solidFill>
                  <a:effectLst>
                    <a:glow rad="228600">
                      <a:srgbClr val="001E5F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/>
                </a:rPr>
                <a:t>Services</a:t>
              </a:r>
              <a:endParaRPr kumimoji="0" lang="en-NL" sz="1600" b="1" i="0" u="none" strike="noStrike" kern="0" cap="none" spc="0" normalizeH="0" baseline="0" noProof="0" dirty="0">
                <a:ln>
                  <a:noFill/>
                </a:ln>
                <a:solidFill>
                  <a:srgbClr val="001E5F">
                    <a:lumMod val="10000"/>
                    <a:lumOff val="90000"/>
                  </a:srgbClr>
                </a:solidFill>
                <a:effectLst>
                  <a:glow rad="228600">
                    <a:srgbClr val="001E5F">
                      <a:satMod val="175000"/>
                      <a:alpha val="40000"/>
                    </a:srgbClr>
                  </a:glow>
                </a:effectLst>
                <a:uLnTx/>
                <a:uFillTx/>
                <a:latin typeface="Arial"/>
              </a:endParaRPr>
            </a:p>
          </p:txBody>
        </p: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4801C2A1-17ED-BB76-97B6-843FE0779EFB}"/>
              </a:ext>
            </a:extLst>
          </p:cNvPr>
          <p:cNvGrpSpPr/>
          <p:nvPr/>
        </p:nvGrpSpPr>
        <p:grpSpPr>
          <a:xfrm>
            <a:off x="55000" y="-41933"/>
            <a:ext cx="8849032" cy="5040412"/>
            <a:chOff x="142003" y="1408732"/>
            <a:chExt cx="8849032" cy="5040412"/>
          </a:xfrm>
        </p:grpSpPr>
        <p:sp>
          <p:nvSpPr>
            <p:cNvPr id="140" name="Partial Circle 139">
              <a:extLst>
                <a:ext uri="{FF2B5EF4-FFF2-40B4-BE49-F238E27FC236}">
                  <a16:creationId xmlns:a16="http://schemas.microsoft.com/office/drawing/2014/main" id="{10736653-6D2A-0AD5-F6A3-612B45DE8B0D}"/>
                </a:ext>
              </a:extLst>
            </p:cNvPr>
            <p:cNvSpPr/>
            <p:nvPr/>
          </p:nvSpPr>
          <p:spPr bwMode="auto">
            <a:xfrm flipH="1">
              <a:off x="142003" y="1408732"/>
              <a:ext cx="8849032" cy="5040412"/>
            </a:xfrm>
            <a:prstGeom prst="pie">
              <a:avLst>
                <a:gd name="adj1" fmla="val 18762134"/>
                <a:gd name="adj2" fmla="val 20899"/>
              </a:avLst>
            </a:prstGeom>
            <a:solidFill>
              <a:srgbClr val="001E5F">
                <a:lumMod val="50000"/>
                <a:lumOff val="50000"/>
              </a:srgbClr>
            </a:solidFill>
            <a:ln w="28575" cap="flat" cmpd="sng" algn="ctr">
              <a:solidFill>
                <a:srgbClr val="002570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20400000" lon="0" rev="0"/>
              </a:camera>
              <a:lightRig rig="threePt" dir="t"/>
            </a:scene3d>
            <a:sp3d extrusionH="431800">
              <a:bevelT w="0" h="0"/>
              <a:bevelB w="0" h="0"/>
            </a:sp3d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3F1E881B-50B9-8EC9-88AC-BAA0AED243D1}"/>
                </a:ext>
              </a:extLst>
            </p:cNvPr>
            <p:cNvSpPr txBox="1"/>
            <p:nvPr/>
          </p:nvSpPr>
          <p:spPr>
            <a:xfrm>
              <a:off x="774693" y="2710661"/>
              <a:ext cx="1529585" cy="584775"/>
            </a:xfrm>
            <a:prstGeom prst="rect">
              <a:avLst/>
            </a:prstGeom>
            <a:noFill/>
            <a:scene3d>
              <a:camera prst="orthographicFront">
                <a:rot lat="1800000" lon="0" rev="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1E5F">
                      <a:lumMod val="10000"/>
                      <a:lumOff val="90000"/>
                    </a:srgbClr>
                  </a:solidFill>
                  <a:effectLst>
                    <a:glow rad="228600">
                      <a:srgbClr val="001E5F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/>
                </a:rPr>
                <a:t>Supplemental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1E5F">
                      <a:lumMod val="10000"/>
                      <a:lumOff val="90000"/>
                    </a:srgbClr>
                  </a:solidFill>
                  <a:effectLst>
                    <a:glow rad="228600">
                      <a:srgbClr val="001E5F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/>
                </a:rPr>
                <a:t>Products</a:t>
              </a:r>
              <a:endParaRPr kumimoji="0" lang="en-NL" sz="1600" b="1" i="0" u="none" strike="noStrike" kern="0" cap="none" spc="0" normalizeH="0" baseline="0" noProof="0" dirty="0">
                <a:ln>
                  <a:noFill/>
                </a:ln>
                <a:solidFill>
                  <a:srgbClr val="001E5F">
                    <a:lumMod val="10000"/>
                    <a:lumOff val="90000"/>
                  </a:srgbClr>
                </a:solidFill>
                <a:effectLst>
                  <a:glow rad="228600">
                    <a:srgbClr val="001E5F">
                      <a:satMod val="175000"/>
                      <a:alpha val="40000"/>
                    </a:srgbClr>
                  </a:glow>
                </a:effectLst>
                <a:uLnTx/>
                <a:uFillTx/>
                <a:latin typeface="Arial"/>
              </a:endParaRP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46369AE6-275F-ADED-8A2B-6D34C0E697DF}"/>
              </a:ext>
            </a:extLst>
          </p:cNvPr>
          <p:cNvGrpSpPr/>
          <p:nvPr/>
        </p:nvGrpSpPr>
        <p:grpSpPr>
          <a:xfrm>
            <a:off x="55000" y="-37741"/>
            <a:ext cx="8849032" cy="5040412"/>
            <a:chOff x="142003" y="1412924"/>
            <a:chExt cx="8849032" cy="5040412"/>
          </a:xfrm>
        </p:grpSpPr>
        <p:sp>
          <p:nvSpPr>
            <p:cNvPr id="143" name="Partial Circle 142">
              <a:extLst>
                <a:ext uri="{FF2B5EF4-FFF2-40B4-BE49-F238E27FC236}">
                  <a16:creationId xmlns:a16="http://schemas.microsoft.com/office/drawing/2014/main" id="{BB83AF75-6CBE-D8BE-8186-A16942A95C1E}"/>
                </a:ext>
              </a:extLst>
            </p:cNvPr>
            <p:cNvSpPr/>
            <p:nvPr/>
          </p:nvSpPr>
          <p:spPr bwMode="auto">
            <a:xfrm>
              <a:off x="142003" y="1412924"/>
              <a:ext cx="8849032" cy="5040412"/>
            </a:xfrm>
            <a:prstGeom prst="pie">
              <a:avLst>
                <a:gd name="adj1" fmla="val 18774923"/>
                <a:gd name="adj2" fmla="val 21580093"/>
              </a:avLst>
            </a:prstGeom>
            <a:solidFill>
              <a:srgbClr val="000099"/>
            </a:solidFill>
            <a:ln w="28575" cap="flat" cmpd="sng" algn="ctr">
              <a:solidFill>
                <a:srgbClr val="002570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20400000" lon="0" rev="0"/>
              </a:camera>
              <a:lightRig rig="threePt" dir="t"/>
            </a:scene3d>
            <a:sp3d extrusionH="431800">
              <a:bevelT w="0" h="0"/>
              <a:bevelB w="0" h="0"/>
            </a:sp3d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0D613A92-79C2-E7B0-779C-28FC87328BC5}"/>
                </a:ext>
              </a:extLst>
            </p:cNvPr>
            <p:cNvSpPr txBox="1"/>
            <p:nvPr/>
          </p:nvSpPr>
          <p:spPr>
            <a:xfrm>
              <a:off x="6908142" y="2710661"/>
              <a:ext cx="1337226" cy="584775"/>
            </a:xfrm>
            <a:prstGeom prst="rect">
              <a:avLst/>
            </a:prstGeom>
            <a:noFill/>
            <a:effectLst>
              <a:glow rad="127000">
                <a:srgbClr val="001E5F">
                  <a:lumMod val="25000"/>
                  <a:lumOff val="75000"/>
                  <a:alpha val="60000"/>
                </a:srgbClr>
              </a:glow>
            </a:effectLst>
            <a:scene3d>
              <a:camera prst="orthographicFront">
                <a:rot lat="1800000" lon="0" rev="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1E5F">
                      <a:lumMod val="10000"/>
                      <a:lumOff val="90000"/>
                    </a:srgbClr>
                  </a:solidFill>
                  <a:effectLst>
                    <a:glow rad="228600">
                      <a:srgbClr val="B0B4C6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/>
                </a:rPr>
                <a:t>Distribution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1E5F">
                      <a:lumMod val="10000"/>
                      <a:lumOff val="90000"/>
                    </a:srgbClr>
                  </a:solidFill>
                  <a:effectLst>
                    <a:glow rad="228600">
                      <a:srgbClr val="B0B4C6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/>
                </a:rPr>
                <a:t>Attributes</a:t>
              </a:r>
              <a:endParaRPr kumimoji="0" lang="en-NL" sz="1600" b="1" i="0" u="none" strike="noStrike" kern="0" cap="none" spc="0" normalizeH="0" baseline="0" noProof="0" dirty="0">
                <a:ln>
                  <a:noFill/>
                </a:ln>
                <a:solidFill>
                  <a:srgbClr val="001E5F">
                    <a:lumMod val="10000"/>
                    <a:lumOff val="90000"/>
                  </a:srgbClr>
                </a:solidFill>
                <a:effectLst>
                  <a:glow rad="228600">
                    <a:srgbClr val="B0B4C6">
                      <a:satMod val="175000"/>
                      <a:alpha val="40000"/>
                    </a:srgbClr>
                  </a:glow>
                </a:effectLst>
                <a:uLnTx/>
                <a:uFillTx/>
                <a:latin typeface="Arial"/>
              </a:endParaRPr>
            </a:p>
          </p:txBody>
        </p: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C8885BF0-6B94-D4CC-032E-1A0773695957}"/>
              </a:ext>
            </a:extLst>
          </p:cNvPr>
          <p:cNvGrpSpPr/>
          <p:nvPr/>
        </p:nvGrpSpPr>
        <p:grpSpPr>
          <a:xfrm>
            <a:off x="55000" y="-132122"/>
            <a:ext cx="8849032" cy="5040412"/>
            <a:chOff x="142003" y="1318543"/>
            <a:chExt cx="8849032" cy="5040412"/>
          </a:xfrm>
        </p:grpSpPr>
        <p:sp>
          <p:nvSpPr>
            <p:cNvPr id="146" name="Partial Circle 145">
              <a:extLst>
                <a:ext uri="{FF2B5EF4-FFF2-40B4-BE49-F238E27FC236}">
                  <a16:creationId xmlns:a16="http://schemas.microsoft.com/office/drawing/2014/main" id="{E07B0BBD-261A-EC0F-26F6-A19F7C65CA6D}"/>
                </a:ext>
              </a:extLst>
            </p:cNvPr>
            <p:cNvSpPr/>
            <p:nvPr/>
          </p:nvSpPr>
          <p:spPr bwMode="auto">
            <a:xfrm>
              <a:off x="142003" y="1318543"/>
              <a:ext cx="8849032" cy="5040412"/>
            </a:xfrm>
            <a:prstGeom prst="pie">
              <a:avLst>
                <a:gd name="adj1" fmla="val 21555473"/>
                <a:gd name="adj2" fmla="val 2710126"/>
              </a:avLst>
            </a:prstGeom>
            <a:solidFill>
              <a:srgbClr val="001E5F">
                <a:lumMod val="50000"/>
                <a:lumOff val="50000"/>
              </a:srgbClr>
            </a:solidFill>
            <a:ln w="28575" cap="flat" cmpd="sng" algn="ctr">
              <a:solidFill>
                <a:srgbClr val="002570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20400000" lon="0" rev="0"/>
              </a:camera>
              <a:lightRig rig="threePt" dir="t"/>
            </a:scene3d>
            <a:sp3d extrusionH="431800">
              <a:bevelT w="0" h="0"/>
              <a:bevelB w="0" h="0"/>
            </a:sp3d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8F7C140D-4AC4-2FB5-8142-55DB54C3917A}"/>
                </a:ext>
              </a:extLst>
            </p:cNvPr>
            <p:cNvSpPr txBox="1"/>
            <p:nvPr/>
          </p:nvSpPr>
          <p:spPr>
            <a:xfrm>
              <a:off x="6825889" y="4509120"/>
              <a:ext cx="1486304" cy="584775"/>
            </a:xfrm>
            <a:prstGeom prst="rect">
              <a:avLst/>
            </a:prstGeom>
            <a:noFill/>
            <a:scene3d>
              <a:camera prst="orthographicFront">
                <a:rot lat="1800000" lon="0" rev="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1E5F">
                      <a:lumMod val="10000"/>
                      <a:lumOff val="90000"/>
                    </a:srgbClr>
                  </a:solidFill>
                  <a:effectLst>
                    <a:glow rad="228600">
                      <a:srgbClr val="001E5F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/>
                </a:rPr>
                <a:t>Informational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1E5F">
                      <a:lumMod val="10000"/>
                      <a:lumOff val="90000"/>
                    </a:srgbClr>
                  </a:solidFill>
                  <a:effectLst>
                    <a:glow rad="228600">
                      <a:srgbClr val="001E5F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/>
                </a:rPr>
                <a:t>Attributes</a:t>
              </a:r>
              <a:endParaRPr kumimoji="0" lang="en-NL" sz="1600" b="1" i="0" u="none" strike="noStrike" kern="0" cap="none" spc="0" normalizeH="0" baseline="0" noProof="0" dirty="0">
                <a:ln>
                  <a:noFill/>
                </a:ln>
                <a:solidFill>
                  <a:srgbClr val="001E5F">
                    <a:lumMod val="10000"/>
                    <a:lumOff val="90000"/>
                  </a:srgbClr>
                </a:solidFill>
                <a:effectLst>
                  <a:glow rad="228600">
                    <a:srgbClr val="001E5F">
                      <a:satMod val="175000"/>
                      <a:alpha val="40000"/>
                    </a:srgbClr>
                  </a:glow>
                </a:effectLst>
                <a:uLnTx/>
                <a:uFillTx/>
                <a:latin typeface="Arial"/>
              </a:endParaRP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0B63BC69-8A4E-0519-630F-71437F96A016}"/>
              </a:ext>
            </a:extLst>
          </p:cNvPr>
          <p:cNvGrpSpPr/>
          <p:nvPr/>
        </p:nvGrpSpPr>
        <p:grpSpPr>
          <a:xfrm>
            <a:off x="55000" y="-132122"/>
            <a:ext cx="8849032" cy="5040412"/>
            <a:chOff x="142003" y="1318543"/>
            <a:chExt cx="8849032" cy="5040412"/>
          </a:xfrm>
        </p:grpSpPr>
        <p:sp>
          <p:nvSpPr>
            <p:cNvPr id="149" name="Partial Circle 148">
              <a:extLst>
                <a:ext uri="{FF2B5EF4-FFF2-40B4-BE49-F238E27FC236}">
                  <a16:creationId xmlns:a16="http://schemas.microsoft.com/office/drawing/2014/main" id="{D6B30F3A-9715-D8BF-2302-D1BE604968E0}"/>
                </a:ext>
              </a:extLst>
            </p:cNvPr>
            <p:cNvSpPr/>
            <p:nvPr/>
          </p:nvSpPr>
          <p:spPr bwMode="auto">
            <a:xfrm flipH="1">
              <a:off x="142003" y="1318543"/>
              <a:ext cx="8849032" cy="5040412"/>
            </a:xfrm>
            <a:prstGeom prst="pie">
              <a:avLst>
                <a:gd name="adj1" fmla="val 21585544"/>
                <a:gd name="adj2" fmla="val 2810086"/>
              </a:avLst>
            </a:prstGeom>
            <a:solidFill>
              <a:srgbClr val="000099"/>
            </a:solidFill>
            <a:ln w="28575" cap="flat" cmpd="sng" algn="ctr">
              <a:solidFill>
                <a:srgbClr val="002570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20400000" lon="0" rev="0"/>
              </a:camera>
              <a:lightRig rig="threePt" dir="t"/>
            </a:scene3d>
            <a:sp3d extrusionH="431800">
              <a:bevelT w="0" h="0"/>
              <a:bevelB w="0" h="0"/>
            </a:sp3d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91DDB20D-1142-4427-A85E-066F361C16BC}"/>
                </a:ext>
              </a:extLst>
            </p:cNvPr>
            <p:cNvSpPr txBox="1"/>
            <p:nvPr/>
          </p:nvSpPr>
          <p:spPr>
            <a:xfrm>
              <a:off x="1012991" y="4509120"/>
              <a:ext cx="1164101" cy="584775"/>
            </a:xfrm>
            <a:prstGeom prst="rect">
              <a:avLst/>
            </a:prstGeom>
            <a:noFill/>
            <a:scene3d>
              <a:camera prst="orthographicFront">
                <a:rot lat="1800000" lon="0" rev="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1E5F">
                      <a:lumMod val="10000"/>
                      <a:lumOff val="90000"/>
                    </a:srgbClr>
                  </a:solidFill>
                  <a:effectLst>
                    <a:glow rad="228600">
                      <a:srgbClr val="B0B4C6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/>
                </a:rPr>
                <a:t>Payment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1E5F">
                      <a:lumMod val="10000"/>
                      <a:lumOff val="90000"/>
                    </a:srgbClr>
                  </a:solidFill>
                  <a:effectLst>
                    <a:glow rad="228600">
                      <a:srgbClr val="B0B4C6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/>
                </a:rPr>
                <a:t>Attributes</a:t>
              </a:r>
              <a:endParaRPr kumimoji="0" lang="en-NL" sz="1600" b="1" i="0" u="none" strike="noStrike" kern="0" cap="none" spc="0" normalizeH="0" baseline="0" noProof="0" dirty="0">
                <a:ln>
                  <a:noFill/>
                </a:ln>
                <a:solidFill>
                  <a:srgbClr val="001E5F">
                    <a:lumMod val="10000"/>
                    <a:lumOff val="90000"/>
                  </a:srgbClr>
                </a:solidFill>
                <a:effectLst>
                  <a:glow rad="228600">
                    <a:srgbClr val="B0B4C6">
                      <a:satMod val="175000"/>
                      <a:alpha val="40000"/>
                    </a:srgbClr>
                  </a:glow>
                </a:effectLst>
                <a:uLnTx/>
                <a:uFillTx/>
                <a:latin typeface="Arial"/>
              </a:endParaRPr>
            </a:p>
          </p:txBody>
        </p: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E7E1A49B-0F98-0C08-A47A-33F8A86F7BE9}"/>
              </a:ext>
            </a:extLst>
          </p:cNvPr>
          <p:cNvGrpSpPr/>
          <p:nvPr/>
        </p:nvGrpSpPr>
        <p:grpSpPr>
          <a:xfrm>
            <a:off x="55000" y="-140265"/>
            <a:ext cx="8849032" cy="5040412"/>
            <a:chOff x="142003" y="1310400"/>
            <a:chExt cx="8849032" cy="5040412"/>
          </a:xfrm>
        </p:grpSpPr>
        <p:sp>
          <p:nvSpPr>
            <p:cNvPr id="152" name="Partial Circle 151">
              <a:extLst>
                <a:ext uri="{FF2B5EF4-FFF2-40B4-BE49-F238E27FC236}">
                  <a16:creationId xmlns:a16="http://schemas.microsoft.com/office/drawing/2014/main" id="{489ED303-8C3D-3123-4EFF-0C69E413A0C9}"/>
                </a:ext>
              </a:extLst>
            </p:cNvPr>
            <p:cNvSpPr/>
            <p:nvPr/>
          </p:nvSpPr>
          <p:spPr bwMode="auto">
            <a:xfrm>
              <a:off x="142003" y="1310400"/>
              <a:ext cx="8849032" cy="5040412"/>
            </a:xfrm>
            <a:prstGeom prst="pie">
              <a:avLst>
                <a:gd name="adj1" fmla="val 2708571"/>
                <a:gd name="adj2" fmla="val 8026322"/>
              </a:avLst>
            </a:prstGeom>
            <a:solidFill>
              <a:srgbClr val="001E5F">
                <a:lumMod val="75000"/>
                <a:lumOff val="25000"/>
              </a:srgbClr>
            </a:solidFill>
            <a:ln w="28575" cap="flat" cmpd="sng" algn="ctr">
              <a:solidFill>
                <a:srgbClr val="002570">
                  <a:lumMod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>
                <a:rot lat="20400000" lon="0" rev="0"/>
              </a:camera>
              <a:lightRig rig="threePt" dir="t"/>
            </a:scene3d>
            <a:sp3d extrusionH="431800">
              <a:bevelT w="0" h="0"/>
              <a:bevelB w="0" h="0"/>
            </a:sp3d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5D3FE4D6-D27F-46AB-D737-B2D3AF0BF333}"/>
                </a:ext>
              </a:extLst>
            </p:cNvPr>
            <p:cNvSpPr txBox="1"/>
            <p:nvPr/>
          </p:nvSpPr>
          <p:spPr>
            <a:xfrm>
              <a:off x="3853021" y="5429676"/>
              <a:ext cx="1426994" cy="584775"/>
            </a:xfrm>
            <a:prstGeom prst="rect">
              <a:avLst/>
            </a:prstGeom>
            <a:noFill/>
            <a:scene3d>
              <a:camera prst="orthographicFront">
                <a:rot lat="1800000" lon="0" rev="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1E5F">
                      <a:lumMod val="10000"/>
                      <a:lumOff val="90000"/>
                    </a:srgbClr>
                  </a:solidFill>
                  <a:effectLst>
                    <a:glow rad="228600">
                      <a:srgbClr val="001E5F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/>
                </a:rPr>
                <a:t>Reputational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1E5F">
                      <a:lumMod val="10000"/>
                      <a:lumOff val="90000"/>
                    </a:srgbClr>
                  </a:solidFill>
                  <a:effectLst>
                    <a:glow rad="228600">
                      <a:srgbClr val="001E5F">
                        <a:satMod val="175000"/>
                        <a:alpha val="40000"/>
                      </a:srgbClr>
                    </a:glow>
                  </a:effectLst>
                  <a:uLnTx/>
                  <a:uFillTx/>
                  <a:latin typeface="Arial"/>
                </a:rPr>
                <a:t>Attributes</a:t>
              </a:r>
              <a:endParaRPr kumimoji="0" lang="en-NL" sz="1600" b="1" i="0" u="none" strike="noStrike" kern="0" cap="none" spc="0" normalizeH="0" baseline="0" noProof="0" dirty="0">
                <a:ln>
                  <a:noFill/>
                </a:ln>
                <a:solidFill>
                  <a:srgbClr val="001E5F">
                    <a:lumMod val="10000"/>
                    <a:lumOff val="90000"/>
                  </a:srgbClr>
                </a:solidFill>
                <a:effectLst>
                  <a:glow rad="228600">
                    <a:srgbClr val="001E5F">
                      <a:satMod val="175000"/>
                      <a:alpha val="40000"/>
                    </a:srgbClr>
                  </a:glow>
                </a:effectLst>
                <a:uLnTx/>
                <a:uFillTx/>
                <a:latin typeface="Arial"/>
              </a:endParaRPr>
            </a:p>
          </p:txBody>
        </p:sp>
      </p:grpSp>
      <p:sp>
        <p:nvSpPr>
          <p:cNvPr id="154" name="Oval 153">
            <a:extLst>
              <a:ext uri="{FF2B5EF4-FFF2-40B4-BE49-F238E27FC236}">
                <a16:creationId xmlns:a16="http://schemas.microsoft.com/office/drawing/2014/main" id="{8F8E7DC3-81F2-4832-D33F-552643C68A55}"/>
              </a:ext>
            </a:extLst>
          </p:cNvPr>
          <p:cNvSpPr>
            <a:spLocks noChangeAspect="1"/>
          </p:cNvSpPr>
          <p:nvPr/>
        </p:nvSpPr>
        <p:spPr bwMode="auto">
          <a:xfrm>
            <a:off x="1932982" y="1186527"/>
            <a:ext cx="5093068" cy="2520000"/>
          </a:xfrm>
          <a:prstGeom prst="ellipse">
            <a:avLst/>
          </a:prstGeom>
          <a:solidFill>
            <a:srgbClr val="002A7E">
              <a:lumMod val="20000"/>
              <a:lumOff val="80000"/>
            </a:srgbClr>
          </a:solidFill>
          <a:ln w="28575" cap="flat" cmpd="sng" algn="ctr">
            <a:solidFill>
              <a:srgbClr val="2B3C5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cene3d>
              <a:camera prst="orthographicFront">
                <a:rot lat="1800000" lon="0" rev="0"/>
              </a:camera>
              <a:lightRig rig="threePt" dir="t"/>
            </a:scene3d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228600">
                    <a:srgbClr val="001E5F">
                      <a:satMod val="175000"/>
                      <a:alpha val="40000"/>
                    </a:srgbClr>
                  </a:glow>
                </a:effectLst>
                <a:uLnTx/>
                <a:uFillTx/>
                <a:latin typeface="Arial" charset="0"/>
                <a:cs typeface="Arial" charset="0"/>
              </a:rPr>
              <a:t>Core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228600">
                    <a:srgbClr val="001E5F">
                      <a:satMod val="175000"/>
                      <a:alpha val="40000"/>
                    </a:srgbClr>
                  </a:glow>
                </a:effectLst>
                <a:uLnTx/>
                <a:uFillTx/>
                <a:latin typeface="Arial" charset="0"/>
                <a:cs typeface="Arial" charset="0"/>
              </a:rPr>
              <a:t>Product/Service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228600">
                    <a:srgbClr val="001E5F">
                      <a:satMod val="175000"/>
                      <a:alpha val="40000"/>
                    </a:srgbClr>
                  </a:glow>
                </a:effectLst>
                <a:uLnTx/>
                <a:uFillTx/>
                <a:latin typeface="Arial" charset="0"/>
                <a:cs typeface="Arial" charset="0"/>
              </a:rPr>
              <a:t>Attributes</a:t>
            </a:r>
          </a:p>
        </p:txBody>
      </p:sp>
      <p:sp>
        <p:nvSpPr>
          <p:cNvPr id="155" name="Tekstvak 41">
            <a:extLst>
              <a:ext uri="{FF2B5EF4-FFF2-40B4-BE49-F238E27FC236}">
                <a16:creationId xmlns:a16="http://schemas.microsoft.com/office/drawing/2014/main" id="{79FD5989-AD48-9C1F-66DE-3B515C76E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522" y="3186796"/>
            <a:ext cx="1295400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Functionality</a:t>
            </a:r>
          </a:p>
        </p:txBody>
      </p:sp>
      <p:sp>
        <p:nvSpPr>
          <p:cNvPr id="156" name="Tekstvak 42">
            <a:extLst>
              <a:ext uri="{FF2B5EF4-FFF2-40B4-BE49-F238E27FC236}">
                <a16:creationId xmlns:a16="http://schemas.microsoft.com/office/drawing/2014/main" id="{856B664C-FD75-D778-5FC8-427C2461A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1522" y="3238763"/>
            <a:ext cx="930275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</a:p>
        </p:txBody>
      </p:sp>
      <p:sp>
        <p:nvSpPr>
          <p:cNvPr id="157" name="Tekstvak 38">
            <a:extLst>
              <a:ext uri="{FF2B5EF4-FFF2-40B4-BE49-F238E27FC236}">
                <a16:creationId xmlns:a16="http://schemas.microsoft.com/office/drawing/2014/main" id="{F31539C2-9AF0-77E3-4059-D63A3FB02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4972" y="1959472"/>
            <a:ext cx="1257300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Connectivity</a:t>
            </a:r>
          </a:p>
        </p:txBody>
      </p:sp>
      <p:sp>
        <p:nvSpPr>
          <p:cNvPr id="158" name="Tekstvak 43">
            <a:extLst>
              <a:ext uri="{FF2B5EF4-FFF2-40B4-BE49-F238E27FC236}">
                <a16:creationId xmlns:a16="http://schemas.microsoft.com/office/drawing/2014/main" id="{B7F8664D-06DC-D3C3-1300-3EF6C457D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4972" y="2497940"/>
            <a:ext cx="663575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Smell</a:t>
            </a:r>
          </a:p>
        </p:txBody>
      </p:sp>
      <p:sp>
        <p:nvSpPr>
          <p:cNvPr id="159" name="Tekstvak 39">
            <a:extLst>
              <a:ext uri="{FF2B5EF4-FFF2-40B4-BE49-F238E27FC236}">
                <a16:creationId xmlns:a16="http://schemas.microsoft.com/office/drawing/2014/main" id="{34B60D92-3EDB-EB4D-AF6B-A0F85A3C8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653" y="2759766"/>
            <a:ext cx="542925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</a:p>
        </p:txBody>
      </p:sp>
      <p:sp>
        <p:nvSpPr>
          <p:cNvPr id="160" name="Tekstvak 40">
            <a:extLst>
              <a:ext uri="{FF2B5EF4-FFF2-40B4-BE49-F238E27FC236}">
                <a16:creationId xmlns:a16="http://schemas.microsoft.com/office/drawing/2014/main" id="{D99AED14-1710-8077-24B2-4105DB455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7902" y="1888387"/>
            <a:ext cx="652462" cy="30638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Color</a:t>
            </a:r>
          </a:p>
        </p:txBody>
      </p:sp>
      <p:sp>
        <p:nvSpPr>
          <p:cNvPr id="161" name="Tekstvak 40">
            <a:extLst>
              <a:ext uri="{FF2B5EF4-FFF2-40B4-BE49-F238E27FC236}">
                <a16:creationId xmlns:a16="http://schemas.microsoft.com/office/drawing/2014/main" id="{F5F744E4-73A9-3787-147D-B60E6D4EC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9235" y="1469240"/>
            <a:ext cx="790575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</p:txBody>
      </p:sp>
      <p:sp>
        <p:nvSpPr>
          <p:cNvPr id="162" name="Tekstvak 40">
            <a:extLst>
              <a:ext uri="{FF2B5EF4-FFF2-40B4-BE49-F238E27FC236}">
                <a16:creationId xmlns:a16="http://schemas.microsoft.com/office/drawing/2014/main" id="{5825B7EB-5D0D-D4D0-F526-EF4684C33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2835" y="1273977"/>
            <a:ext cx="722312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Speed</a:t>
            </a:r>
          </a:p>
        </p:txBody>
      </p:sp>
      <p:sp>
        <p:nvSpPr>
          <p:cNvPr id="163" name="Tekstvak 40">
            <a:extLst>
              <a:ext uri="{FF2B5EF4-FFF2-40B4-BE49-F238E27FC236}">
                <a16:creationId xmlns:a16="http://schemas.microsoft.com/office/drawing/2014/main" id="{667A3118-2DF6-61B5-6842-2CA58717F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0072" y="1542265"/>
            <a:ext cx="636588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Taste</a:t>
            </a:r>
          </a:p>
        </p:txBody>
      </p:sp>
      <p:sp>
        <p:nvSpPr>
          <p:cNvPr id="164" name="Tekstvak 40">
            <a:extLst>
              <a:ext uri="{FF2B5EF4-FFF2-40B4-BE49-F238E27FC236}">
                <a16:creationId xmlns:a16="http://schemas.microsoft.com/office/drawing/2014/main" id="{6AD6F309-D416-9E83-CAD5-A24B89058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660" y="2429248"/>
            <a:ext cx="463550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kumimoji="0" lang="en-US" alt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Tekstvak 40">
            <a:extLst>
              <a:ext uri="{FF2B5EF4-FFF2-40B4-BE49-F238E27FC236}">
                <a16:creationId xmlns:a16="http://schemas.microsoft.com/office/drawing/2014/main" id="{65843AFA-2D8F-3C34-3ABB-768494BFF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4534" y="2226172"/>
            <a:ext cx="612775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Style</a:t>
            </a:r>
          </a:p>
        </p:txBody>
      </p:sp>
      <p:sp>
        <p:nvSpPr>
          <p:cNvPr id="166" name="Tekstvak 40">
            <a:extLst>
              <a:ext uri="{FF2B5EF4-FFF2-40B4-BE49-F238E27FC236}">
                <a16:creationId xmlns:a16="http://schemas.microsoft.com/office/drawing/2014/main" id="{5A5E6243-AECD-E5D1-82F9-1A60B74E9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4010" y="2929740"/>
            <a:ext cx="720725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</a:p>
        </p:txBody>
      </p:sp>
      <p:sp>
        <p:nvSpPr>
          <p:cNvPr id="167" name="Tekstvak 40">
            <a:extLst>
              <a:ext uri="{FF2B5EF4-FFF2-40B4-BE49-F238E27FC236}">
                <a16:creationId xmlns:a16="http://schemas.microsoft.com/office/drawing/2014/main" id="{5537A711-A362-ED10-2F24-B8749EFB2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782" y="2903894"/>
            <a:ext cx="1238250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Friendliness</a:t>
            </a:r>
          </a:p>
        </p:txBody>
      </p:sp>
      <p:sp>
        <p:nvSpPr>
          <p:cNvPr id="168" name="Tekstvak 40">
            <a:extLst>
              <a:ext uri="{FF2B5EF4-FFF2-40B4-BE49-F238E27FC236}">
                <a16:creationId xmlns:a16="http://schemas.microsoft.com/office/drawing/2014/main" id="{6356479F-EDAD-D5FD-EC28-32055B8A3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3394" y="2852563"/>
            <a:ext cx="1219200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Productivity</a:t>
            </a:r>
          </a:p>
        </p:txBody>
      </p:sp>
      <p:sp>
        <p:nvSpPr>
          <p:cNvPr id="169" name="Tekstvak 45">
            <a:extLst>
              <a:ext uri="{FF2B5EF4-FFF2-40B4-BE49-F238E27FC236}">
                <a16:creationId xmlns:a16="http://schemas.microsoft.com/office/drawing/2014/main" id="{D5147D1F-E983-1724-CD98-5BF5B7230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4130" y="2500415"/>
            <a:ext cx="463550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kumimoji="0" lang="en-US" altLang="en-US" sz="14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kstvak 46">
            <a:extLst>
              <a:ext uri="{FF2B5EF4-FFF2-40B4-BE49-F238E27FC236}">
                <a16:creationId xmlns:a16="http://schemas.microsoft.com/office/drawing/2014/main" id="{D47F7361-AE52-5F14-B567-4BD90C841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722" y="1326365"/>
            <a:ext cx="781050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71" name="Tekstvak 47">
            <a:extLst>
              <a:ext uri="{FF2B5EF4-FFF2-40B4-BE49-F238E27FC236}">
                <a16:creationId xmlns:a16="http://schemas.microsoft.com/office/drawing/2014/main" id="{A3461A6F-F8E7-7CC6-F2CF-C34087E22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810" y="1913740"/>
            <a:ext cx="879475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Hygiene</a:t>
            </a:r>
          </a:p>
        </p:txBody>
      </p:sp>
      <p:sp>
        <p:nvSpPr>
          <p:cNvPr id="172" name="Tekstvak 48">
            <a:extLst>
              <a:ext uri="{FF2B5EF4-FFF2-40B4-BE49-F238E27FC236}">
                <a16:creationId xmlns:a16="http://schemas.microsoft.com/office/drawing/2014/main" id="{356B489D-9179-FBFB-4DD9-0E7839E38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685" y="1850240"/>
            <a:ext cx="741362" cy="30638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Sound</a:t>
            </a:r>
          </a:p>
        </p:txBody>
      </p:sp>
      <p:sp>
        <p:nvSpPr>
          <p:cNvPr id="173" name="Tekstvak 54">
            <a:extLst>
              <a:ext uri="{FF2B5EF4-FFF2-40B4-BE49-F238E27FC236}">
                <a16:creationId xmlns:a16="http://schemas.microsoft.com/office/drawing/2014/main" id="{91313007-5E86-240F-7D93-B7C55ED97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9341" y="1600938"/>
            <a:ext cx="1179513" cy="30797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Assortment</a:t>
            </a:r>
          </a:p>
        </p:txBody>
      </p:sp>
      <p:sp>
        <p:nvSpPr>
          <p:cNvPr id="174" name="Tekstvak 47">
            <a:extLst>
              <a:ext uri="{FF2B5EF4-FFF2-40B4-BE49-F238E27FC236}">
                <a16:creationId xmlns:a16="http://schemas.microsoft.com/office/drawing/2014/main" id="{39AB3A69-6962-5CFE-9188-F109FC017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346" y="1922005"/>
            <a:ext cx="1029448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Spare parts</a:t>
            </a:r>
          </a:p>
        </p:txBody>
      </p:sp>
      <p:sp>
        <p:nvSpPr>
          <p:cNvPr id="175" name="Tekstvak 47">
            <a:extLst>
              <a:ext uri="{FF2B5EF4-FFF2-40B4-BE49-F238E27FC236}">
                <a16:creationId xmlns:a16="http://schemas.microsoft.com/office/drawing/2014/main" id="{469EF322-D011-F5A7-CCA4-B3A4A2249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227" y="999992"/>
            <a:ext cx="954107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</a:p>
        </p:txBody>
      </p:sp>
      <p:sp>
        <p:nvSpPr>
          <p:cNvPr id="176" name="Tekstvak 47">
            <a:extLst>
              <a:ext uri="{FF2B5EF4-FFF2-40B4-BE49-F238E27FC236}">
                <a16:creationId xmlns:a16="http://schemas.microsoft.com/office/drawing/2014/main" id="{E81FA9C6-C207-3B24-B6F0-753281684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0367" y="857017"/>
            <a:ext cx="910827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</a:p>
        </p:txBody>
      </p:sp>
      <p:sp>
        <p:nvSpPr>
          <p:cNvPr id="177" name="Tekstvak 47">
            <a:extLst>
              <a:ext uri="{FF2B5EF4-FFF2-40B4-BE49-F238E27FC236}">
                <a16:creationId xmlns:a16="http://schemas.microsoft.com/office/drawing/2014/main" id="{CFB06C05-4D49-62F4-1F2E-558E6F8F3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7805" y="313692"/>
            <a:ext cx="998992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Installation</a:t>
            </a:r>
          </a:p>
        </p:txBody>
      </p:sp>
      <p:sp>
        <p:nvSpPr>
          <p:cNvPr id="178" name="Tekstvak 47">
            <a:extLst>
              <a:ext uri="{FF2B5EF4-FFF2-40B4-BE49-F238E27FC236}">
                <a16:creationId xmlns:a16="http://schemas.microsoft.com/office/drawing/2014/main" id="{9176CB2F-728F-A298-C19D-5C6171C80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8183" y="847691"/>
            <a:ext cx="662362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Repair</a:t>
            </a:r>
          </a:p>
        </p:txBody>
      </p:sp>
      <p:sp>
        <p:nvSpPr>
          <p:cNvPr id="179" name="Tekstvak 47">
            <a:extLst>
              <a:ext uri="{FF2B5EF4-FFF2-40B4-BE49-F238E27FC236}">
                <a16:creationId xmlns:a16="http://schemas.microsoft.com/office/drawing/2014/main" id="{687E635D-7372-DAE0-63CC-58F4437CF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779" y="284506"/>
            <a:ext cx="785343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</a:p>
        </p:txBody>
      </p:sp>
      <p:sp>
        <p:nvSpPr>
          <p:cNvPr id="180" name="Tekstvak 47">
            <a:extLst>
              <a:ext uri="{FF2B5EF4-FFF2-40B4-BE49-F238E27FC236}">
                <a16:creationId xmlns:a16="http://schemas.microsoft.com/office/drawing/2014/main" id="{0DF149FD-C446-8CF4-1F12-4B94468E0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1115" y="1988216"/>
            <a:ext cx="1426994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Ordering Method</a:t>
            </a:r>
          </a:p>
        </p:txBody>
      </p:sp>
      <p:sp>
        <p:nvSpPr>
          <p:cNvPr id="181" name="Tekstvak 47">
            <a:extLst>
              <a:ext uri="{FF2B5EF4-FFF2-40B4-BE49-F238E27FC236}">
                <a16:creationId xmlns:a16="http://schemas.microsoft.com/office/drawing/2014/main" id="{1F9DB4FE-FCE0-B4D8-B2A0-754E0B6AC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0325" y="1095848"/>
            <a:ext cx="780983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</a:p>
        </p:txBody>
      </p:sp>
      <p:sp>
        <p:nvSpPr>
          <p:cNvPr id="182" name="Tekstvak 47">
            <a:extLst>
              <a:ext uri="{FF2B5EF4-FFF2-40B4-BE49-F238E27FC236}">
                <a16:creationId xmlns:a16="http://schemas.microsoft.com/office/drawing/2014/main" id="{D28E4A3F-3CCF-DDBF-492C-8ABF98E8E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9165" y="960881"/>
            <a:ext cx="991683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Availability</a:t>
            </a:r>
          </a:p>
        </p:txBody>
      </p:sp>
      <p:sp>
        <p:nvSpPr>
          <p:cNvPr id="183" name="Tekstvak 47">
            <a:extLst>
              <a:ext uri="{FF2B5EF4-FFF2-40B4-BE49-F238E27FC236}">
                <a16:creationId xmlns:a16="http://schemas.microsoft.com/office/drawing/2014/main" id="{6EE3BD8F-C042-019A-3C1E-3BA54A4AB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2067" y="3542337"/>
            <a:ext cx="628698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Credit</a:t>
            </a:r>
          </a:p>
        </p:txBody>
      </p:sp>
      <p:sp>
        <p:nvSpPr>
          <p:cNvPr id="184" name="Tekstvak 47">
            <a:extLst>
              <a:ext uri="{FF2B5EF4-FFF2-40B4-BE49-F238E27FC236}">
                <a16:creationId xmlns:a16="http://schemas.microsoft.com/office/drawing/2014/main" id="{82E8668A-0CD8-E624-30A1-8240ECD87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64" y="3022038"/>
            <a:ext cx="559770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</a:p>
        </p:txBody>
      </p:sp>
      <p:sp>
        <p:nvSpPr>
          <p:cNvPr id="185" name="Tekstvak 47">
            <a:extLst>
              <a:ext uri="{FF2B5EF4-FFF2-40B4-BE49-F238E27FC236}">
                <a16:creationId xmlns:a16="http://schemas.microsoft.com/office/drawing/2014/main" id="{B65B0488-27DB-7E2B-59B2-E9572D041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6647" y="3822752"/>
            <a:ext cx="1415773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Payment Method</a:t>
            </a:r>
          </a:p>
        </p:txBody>
      </p:sp>
      <p:sp>
        <p:nvSpPr>
          <p:cNvPr id="186" name="Tekstvak 47">
            <a:extLst>
              <a:ext uri="{FF2B5EF4-FFF2-40B4-BE49-F238E27FC236}">
                <a16:creationId xmlns:a16="http://schemas.microsoft.com/office/drawing/2014/main" id="{BB5636A7-A37A-D8BF-A52F-F98DDE6D0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252" y="2569822"/>
            <a:ext cx="1431610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Volume Discount</a:t>
            </a:r>
          </a:p>
        </p:txBody>
      </p:sp>
      <p:sp>
        <p:nvSpPr>
          <p:cNvPr id="187" name="Tekstvak 47">
            <a:extLst>
              <a:ext uri="{FF2B5EF4-FFF2-40B4-BE49-F238E27FC236}">
                <a16:creationId xmlns:a16="http://schemas.microsoft.com/office/drawing/2014/main" id="{040E1544-4F34-4096-E33D-384CC6814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6799" y="3765589"/>
            <a:ext cx="628698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Brand</a:t>
            </a:r>
          </a:p>
        </p:txBody>
      </p:sp>
      <p:sp>
        <p:nvSpPr>
          <p:cNvPr id="188" name="Tekstvak 47">
            <a:extLst>
              <a:ext uri="{FF2B5EF4-FFF2-40B4-BE49-F238E27FC236}">
                <a16:creationId xmlns:a16="http://schemas.microsoft.com/office/drawing/2014/main" id="{05A73EE8-58AF-9FC2-D1A7-EBB1DE08F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3045" y="4305607"/>
            <a:ext cx="1082348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Certification</a:t>
            </a:r>
          </a:p>
        </p:txBody>
      </p:sp>
      <p:sp>
        <p:nvSpPr>
          <p:cNvPr id="189" name="Tekstvak 47">
            <a:extLst>
              <a:ext uri="{FF2B5EF4-FFF2-40B4-BE49-F238E27FC236}">
                <a16:creationId xmlns:a16="http://schemas.microsoft.com/office/drawing/2014/main" id="{08FC1C61-8EE7-D650-A8EC-B461295E9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492" y="3594719"/>
            <a:ext cx="1305165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</a:p>
        </p:txBody>
      </p:sp>
      <p:sp>
        <p:nvSpPr>
          <p:cNvPr id="190" name="Tekstvak 47">
            <a:extLst>
              <a:ext uri="{FF2B5EF4-FFF2-40B4-BE49-F238E27FC236}">
                <a16:creationId xmlns:a16="http://schemas.microsoft.com/office/drawing/2014/main" id="{4B6D2F7F-E43D-975E-90A5-94FEA9E6D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247" y="3732713"/>
            <a:ext cx="798617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Reviews</a:t>
            </a:r>
          </a:p>
        </p:txBody>
      </p:sp>
      <p:sp>
        <p:nvSpPr>
          <p:cNvPr id="191" name="Tekstvak 47">
            <a:extLst>
              <a:ext uri="{FF2B5EF4-FFF2-40B4-BE49-F238E27FC236}">
                <a16:creationId xmlns:a16="http://schemas.microsoft.com/office/drawing/2014/main" id="{00250ACD-32F1-2E89-8426-A508A51FC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6333" y="561756"/>
            <a:ext cx="833883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Software</a:t>
            </a:r>
          </a:p>
        </p:txBody>
      </p:sp>
      <p:sp>
        <p:nvSpPr>
          <p:cNvPr id="192" name="Tekstvak 47">
            <a:extLst>
              <a:ext uri="{FF2B5EF4-FFF2-40B4-BE49-F238E27FC236}">
                <a16:creationId xmlns:a16="http://schemas.microsoft.com/office/drawing/2014/main" id="{593166A1-94EB-AD06-DC5A-B8F0E76DA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1422" y="2548700"/>
            <a:ext cx="771814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</a:p>
        </p:txBody>
      </p:sp>
      <p:sp>
        <p:nvSpPr>
          <p:cNvPr id="193" name="Tekstvak 47">
            <a:extLst>
              <a:ext uri="{FF2B5EF4-FFF2-40B4-BE49-F238E27FC236}">
                <a16:creationId xmlns:a16="http://schemas.microsoft.com/office/drawing/2014/main" id="{E6D10A5D-4886-6C44-29F5-EA608437F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435" y="3949711"/>
            <a:ext cx="715260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Manual</a:t>
            </a:r>
          </a:p>
        </p:txBody>
      </p:sp>
      <p:sp>
        <p:nvSpPr>
          <p:cNvPr id="194" name="Tekstvak 47">
            <a:extLst>
              <a:ext uri="{FF2B5EF4-FFF2-40B4-BE49-F238E27FC236}">
                <a16:creationId xmlns:a16="http://schemas.microsoft.com/office/drawing/2014/main" id="{99D5279B-3E75-CBAA-E7D0-269986D13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3264" y="2791240"/>
            <a:ext cx="865943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Database</a:t>
            </a:r>
          </a:p>
        </p:txBody>
      </p:sp>
      <p:sp>
        <p:nvSpPr>
          <p:cNvPr id="195" name="Tekstvak 47">
            <a:extLst>
              <a:ext uri="{FF2B5EF4-FFF2-40B4-BE49-F238E27FC236}">
                <a16:creationId xmlns:a16="http://schemas.microsoft.com/office/drawing/2014/main" id="{0B3BDE48-AFCF-2FB4-CFDB-3EBB334F2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515" y="4231740"/>
            <a:ext cx="628698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</a:p>
        </p:txBody>
      </p:sp>
      <p:sp>
        <p:nvSpPr>
          <p:cNvPr id="196" name="Tekstvak 47">
            <a:extLst>
              <a:ext uri="{FF2B5EF4-FFF2-40B4-BE49-F238E27FC236}">
                <a16:creationId xmlns:a16="http://schemas.microsoft.com/office/drawing/2014/main" id="{F75F2C59-D71E-991A-F56B-4BC1F8006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837" y="616215"/>
            <a:ext cx="1063113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Reservation</a:t>
            </a:r>
          </a:p>
        </p:txBody>
      </p:sp>
      <p:sp>
        <p:nvSpPr>
          <p:cNvPr id="197" name="Tekstvak 47">
            <a:extLst>
              <a:ext uri="{FF2B5EF4-FFF2-40B4-BE49-F238E27FC236}">
                <a16:creationId xmlns:a16="http://schemas.microsoft.com/office/drawing/2014/main" id="{B56BE238-F378-9D3E-5DC9-9402E23C9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409" y="942241"/>
            <a:ext cx="827471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94A279AE-B7CC-3113-6A61-F3749DD1C5E4}"/>
              </a:ext>
            </a:extLst>
          </p:cNvPr>
          <p:cNvSpPr txBox="1"/>
          <p:nvPr/>
        </p:nvSpPr>
        <p:spPr>
          <a:xfrm>
            <a:off x="4056504" y="3506472"/>
            <a:ext cx="91403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700" i="1" dirty="0">
                <a:solidFill>
                  <a:srgbClr val="001E5F">
                    <a:lumMod val="75000"/>
                    <a:lumOff val="25000"/>
                  </a:srgbClr>
                </a:solidFill>
                <a:latin typeface="Arial"/>
              </a:rPr>
              <a:t>©Ron Meyer 2022</a:t>
            </a:r>
            <a:endParaRPr lang="en-US" sz="700" dirty="0">
              <a:solidFill>
                <a:srgbClr val="001E5F">
                  <a:lumMod val="75000"/>
                  <a:lumOff val="25000"/>
                </a:srgbClr>
              </a:solidFill>
              <a:latin typeface="Arial"/>
            </a:endParaRPr>
          </a:p>
        </p:txBody>
      </p:sp>
      <p:sp>
        <p:nvSpPr>
          <p:cNvPr id="65" name="Tekstvak 45">
            <a:extLst>
              <a:ext uri="{FF2B5EF4-FFF2-40B4-BE49-F238E27FC236}">
                <a16:creationId xmlns:a16="http://schemas.microsoft.com/office/drawing/2014/main" id="{4CB88363-85C4-1348-46F2-E6B16EAD7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483" y="1830378"/>
            <a:ext cx="466794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  <p:sp>
        <p:nvSpPr>
          <p:cNvPr id="66" name="Tekstvak 45">
            <a:extLst>
              <a:ext uri="{FF2B5EF4-FFF2-40B4-BE49-F238E27FC236}">
                <a16:creationId xmlns:a16="http://schemas.microsoft.com/office/drawing/2014/main" id="{190E11C0-C7C7-D75D-0B8A-26237B33C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3256" y="4093240"/>
            <a:ext cx="466794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  <p:sp>
        <p:nvSpPr>
          <p:cNvPr id="67" name="Tekstvak 45">
            <a:extLst>
              <a:ext uri="{FF2B5EF4-FFF2-40B4-BE49-F238E27FC236}">
                <a16:creationId xmlns:a16="http://schemas.microsoft.com/office/drawing/2014/main" id="{6F4FF17E-FA0E-3D39-D5C0-9F9CF7AF3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5019" y="76092"/>
            <a:ext cx="466794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  <p:sp>
        <p:nvSpPr>
          <p:cNvPr id="68" name="Tekstvak 45">
            <a:extLst>
              <a:ext uri="{FF2B5EF4-FFF2-40B4-BE49-F238E27FC236}">
                <a16:creationId xmlns:a16="http://schemas.microsoft.com/office/drawing/2014/main" id="{DF2CEF59-3725-4C35-BC6E-3DA21BAD4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2413" y="1611388"/>
            <a:ext cx="466794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  <p:sp>
        <p:nvSpPr>
          <p:cNvPr id="69" name="Tekstvak 45">
            <a:extLst>
              <a:ext uri="{FF2B5EF4-FFF2-40B4-BE49-F238E27FC236}">
                <a16:creationId xmlns:a16="http://schemas.microsoft.com/office/drawing/2014/main" id="{E52FE5DE-B7A5-A541-F770-CAFE29618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8735" y="2460224"/>
            <a:ext cx="466794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  <p:sp>
        <p:nvSpPr>
          <p:cNvPr id="70" name="Tekstvak 45">
            <a:extLst>
              <a:ext uri="{FF2B5EF4-FFF2-40B4-BE49-F238E27FC236}">
                <a16:creationId xmlns:a16="http://schemas.microsoft.com/office/drawing/2014/main" id="{963DECC5-7A3D-45DB-DB6C-DA56BB57E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8548" y="4492190"/>
            <a:ext cx="466794" cy="276999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180000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04340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8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500"/>
                            </p:stCondLst>
                            <p:childTnLst>
                              <p:par>
                                <p:cTn id="1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500"/>
                            </p:stCondLst>
                            <p:childTnLst>
                              <p:par>
                                <p:cTn id="1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500"/>
                            </p:stCondLst>
                            <p:childTnLst>
                              <p:par>
                                <p:cTn id="1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000"/>
                            </p:stCondLst>
                            <p:childTnLst>
                              <p:par>
                                <p:cTn id="1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500"/>
                            </p:stCondLst>
                            <p:childTnLst>
                              <p:par>
                                <p:cTn id="2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000"/>
                            </p:stCondLst>
                            <p:childTnLst>
                              <p:par>
                                <p:cTn id="2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2500"/>
                            </p:stCondLst>
                            <p:childTnLst>
                              <p:par>
                                <p:cTn id="2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3000"/>
                            </p:stCondLst>
                            <p:childTnLst>
                              <p:par>
                                <p:cTn id="2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5000"/>
                            </p:stCondLst>
                            <p:childTnLst>
                              <p:par>
                                <p:cTn id="2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/>
      <p:bldP spid="182" grpId="0"/>
      <p:bldP spid="183" grpId="0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FFBD30B-0A6A-47D2-94F6-8001A8D09ED1}"/>
</file>

<file path=customXml/itemProps2.xml><?xml version="1.0" encoding="utf-8"?>
<ds:datastoreItem xmlns:ds="http://schemas.openxmlformats.org/officeDocument/2006/customXml" ds:itemID="{DA94E426-DB0B-41F3-AB1E-E455C26E60FA}"/>
</file>

<file path=customXml/itemProps3.xml><?xml version="1.0" encoding="utf-8"?>
<ds:datastoreItem xmlns:ds="http://schemas.openxmlformats.org/officeDocument/2006/customXml" ds:itemID="{8FC10A58-AAB7-4C90-8944-67EBC2CB726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80</Words>
  <Application>Microsoft Office PowerPoint</Application>
  <PresentationFormat>Custom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2022-05-31T06:36:37Z</dcterms:created>
  <dcterms:modified xsi:type="dcterms:W3CDTF">2025-04-16T12:20:37Z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