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5040313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C2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79A4B8-1CB6-474F-BC12-2FB97260E096}" v="1" dt="2024-08-30T09:21:08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7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0C79A4B8-1CB6-474F-BC12-2FB97260E096}"/>
    <pc:docChg chg="custSel modSld">
      <pc:chgData name="Ron Meyer" userId="65e0fe92-5782-4809-b035-4f1ab31a5557" providerId="ADAL" clId="{0C79A4B8-1CB6-474F-BC12-2FB97260E096}" dt="2024-08-30T10:14:42.174" v="93" actId="688"/>
      <pc:docMkLst>
        <pc:docMk/>
      </pc:docMkLst>
      <pc:sldChg chg="addSp delSp modSp mod">
        <pc:chgData name="Ron Meyer" userId="65e0fe92-5782-4809-b035-4f1ab31a5557" providerId="ADAL" clId="{0C79A4B8-1CB6-474F-BC12-2FB97260E096}" dt="2024-08-30T10:14:42.174" v="93" actId="688"/>
        <pc:sldMkLst>
          <pc:docMk/>
          <pc:sldMk cId="1456626610" sldId="256"/>
        </pc:sldMkLst>
        <pc:spChg chg="add mod">
          <ac:chgData name="Ron Meyer" userId="65e0fe92-5782-4809-b035-4f1ab31a5557" providerId="ADAL" clId="{0C79A4B8-1CB6-474F-BC12-2FB97260E096}" dt="2024-08-30T10:14:42.174" v="93" actId="688"/>
          <ac:spMkLst>
            <pc:docMk/>
            <pc:sldMk cId="1456626610" sldId="256"/>
            <ac:spMk id="2" creationId="{2333750E-F08F-C416-A359-294912B256AB}"/>
          </ac:spMkLst>
        </pc:spChg>
        <pc:spChg chg="del">
          <ac:chgData name="Ron Meyer" userId="65e0fe92-5782-4809-b035-4f1ab31a5557" providerId="ADAL" clId="{0C79A4B8-1CB6-474F-BC12-2FB97260E096}" dt="2024-06-15T10:13:40.421" v="0" actId="478"/>
          <ac:spMkLst>
            <pc:docMk/>
            <pc:sldMk cId="1456626610" sldId="256"/>
            <ac:spMk id="3" creationId="{BFF06956-8709-3A72-98FB-4144510F3845}"/>
          </ac:spMkLst>
        </pc:spChg>
        <pc:spChg chg="del">
          <ac:chgData name="Ron Meyer" userId="65e0fe92-5782-4809-b035-4f1ab31a5557" providerId="ADAL" clId="{0C79A4B8-1CB6-474F-BC12-2FB97260E096}" dt="2024-06-15T10:13:40.421" v="0" actId="478"/>
          <ac:spMkLst>
            <pc:docMk/>
            <pc:sldMk cId="1456626610" sldId="256"/>
            <ac:spMk id="5" creationId="{6C28062D-458C-CC35-C916-2506BDDE427F}"/>
          </ac:spMkLst>
        </pc:spChg>
        <pc:spChg chg="del">
          <ac:chgData name="Ron Meyer" userId="65e0fe92-5782-4809-b035-4f1ab31a5557" providerId="ADAL" clId="{0C79A4B8-1CB6-474F-BC12-2FB97260E096}" dt="2024-06-15T10:13:40.421" v="0" actId="478"/>
          <ac:spMkLst>
            <pc:docMk/>
            <pc:sldMk cId="1456626610" sldId="256"/>
            <ac:spMk id="6" creationId="{F2E1FE19-BEB1-EE36-237C-578C90F19C15}"/>
          </ac:spMkLst>
        </pc:spChg>
        <pc:spChg chg="del">
          <ac:chgData name="Ron Meyer" userId="65e0fe92-5782-4809-b035-4f1ab31a5557" providerId="ADAL" clId="{0C79A4B8-1CB6-474F-BC12-2FB97260E096}" dt="2024-06-15T10:13:40.421" v="0" actId="478"/>
          <ac:spMkLst>
            <pc:docMk/>
            <pc:sldMk cId="1456626610" sldId="256"/>
            <ac:spMk id="7" creationId="{D89328D0-E9A4-F7A1-002D-734E4BBAAC6C}"/>
          </ac:spMkLst>
        </pc:spChg>
        <pc:spChg chg="del">
          <ac:chgData name="Ron Meyer" userId="65e0fe92-5782-4809-b035-4f1ab31a5557" providerId="ADAL" clId="{0C79A4B8-1CB6-474F-BC12-2FB97260E096}" dt="2024-06-15T10:13:40.421" v="0" actId="478"/>
          <ac:spMkLst>
            <pc:docMk/>
            <pc:sldMk cId="1456626610" sldId="256"/>
            <ac:spMk id="8" creationId="{73746480-60A2-A6B8-9997-7BE218E2BF0F}"/>
          </ac:spMkLst>
        </pc:spChg>
        <pc:spChg chg="del">
          <ac:chgData name="Ron Meyer" userId="65e0fe92-5782-4809-b035-4f1ab31a5557" providerId="ADAL" clId="{0C79A4B8-1CB6-474F-BC12-2FB97260E096}" dt="2024-06-15T10:13:40.421" v="0" actId="478"/>
          <ac:spMkLst>
            <pc:docMk/>
            <pc:sldMk cId="1456626610" sldId="256"/>
            <ac:spMk id="9" creationId="{3497C134-CFCE-3DC1-E736-274005A5C87F}"/>
          </ac:spMkLst>
        </pc:spChg>
        <pc:spChg chg="del">
          <ac:chgData name="Ron Meyer" userId="65e0fe92-5782-4809-b035-4f1ab31a5557" providerId="ADAL" clId="{0C79A4B8-1CB6-474F-BC12-2FB97260E096}" dt="2024-06-15T10:13:40.421" v="0" actId="478"/>
          <ac:spMkLst>
            <pc:docMk/>
            <pc:sldMk cId="1456626610" sldId="256"/>
            <ac:spMk id="10" creationId="{C355739E-1FD3-164A-4E1B-219C1BA5098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024" y="824885"/>
            <a:ext cx="4284266" cy="1754776"/>
          </a:xfrm>
        </p:spPr>
        <p:txBody>
          <a:bodyPr anchor="b"/>
          <a:lstStyle>
            <a:lvl1pPr algn="ctr">
              <a:defRPr sz="33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39" y="2647331"/>
            <a:ext cx="3780235" cy="1216909"/>
          </a:xfrm>
        </p:spPr>
        <p:txBody>
          <a:bodyPr/>
          <a:lstStyle>
            <a:lvl1pPr marL="0" indent="0" algn="ctr">
              <a:buNone/>
              <a:defRPr sz="1323"/>
            </a:lvl1pPr>
            <a:lvl2pPr marL="252009" indent="0" algn="ctr">
              <a:buNone/>
              <a:defRPr sz="1102"/>
            </a:lvl2pPr>
            <a:lvl3pPr marL="504017" indent="0" algn="ctr">
              <a:buNone/>
              <a:defRPr sz="992"/>
            </a:lvl3pPr>
            <a:lvl4pPr marL="756026" indent="0" algn="ctr">
              <a:buNone/>
              <a:defRPr sz="882"/>
            </a:lvl4pPr>
            <a:lvl5pPr marL="1008035" indent="0" algn="ctr">
              <a:buNone/>
              <a:defRPr sz="882"/>
            </a:lvl5pPr>
            <a:lvl6pPr marL="1260043" indent="0" algn="ctr">
              <a:buNone/>
              <a:defRPr sz="882"/>
            </a:lvl6pPr>
            <a:lvl7pPr marL="1512052" indent="0" algn="ctr">
              <a:buNone/>
              <a:defRPr sz="882"/>
            </a:lvl7pPr>
            <a:lvl8pPr marL="1764060" indent="0" algn="ctr">
              <a:buNone/>
              <a:defRPr sz="882"/>
            </a:lvl8pPr>
            <a:lvl9pPr marL="2016069" indent="0" algn="ctr">
              <a:buNone/>
              <a:defRPr sz="88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30/08/2024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0167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30/08/2024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513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975" y="268350"/>
            <a:ext cx="1086817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522" y="268350"/>
            <a:ext cx="3197449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30/08/2024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9803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30/08/2024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40214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97" y="1256579"/>
            <a:ext cx="4347270" cy="2096630"/>
          </a:xfrm>
        </p:spPr>
        <p:txBody>
          <a:bodyPr anchor="b"/>
          <a:lstStyle>
            <a:lvl1pPr>
              <a:defRPr sz="33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97" y="3373044"/>
            <a:ext cx="4347270" cy="1102568"/>
          </a:xfrm>
        </p:spPr>
        <p:txBody>
          <a:bodyPr/>
          <a:lstStyle>
            <a:lvl1pPr marL="0" indent="0">
              <a:buNone/>
              <a:defRPr sz="1323">
                <a:solidFill>
                  <a:schemeClr val="tx1"/>
                </a:solidFill>
              </a:defRPr>
            </a:lvl1pPr>
            <a:lvl2pPr marL="252009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2pPr>
            <a:lvl3pPr marL="504017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756026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4pPr>
            <a:lvl5pPr marL="1008035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5pPr>
            <a:lvl6pPr marL="1260043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6pPr>
            <a:lvl7pPr marL="1512052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7pPr>
            <a:lvl8pPr marL="1764060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8pPr>
            <a:lvl9pPr marL="2016069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30/08/2024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901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522" y="1341750"/>
            <a:ext cx="2142133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658" y="1341750"/>
            <a:ext cx="2142133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30/08/2024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1230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268351"/>
            <a:ext cx="4347270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79" y="1235577"/>
            <a:ext cx="2132288" cy="605537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79" y="1841114"/>
            <a:ext cx="2132288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658" y="1235577"/>
            <a:ext cx="2142790" cy="605537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658" y="1841114"/>
            <a:ext cx="2142790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30/08/2024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18086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30/08/2024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4817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30/08/2024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1120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336021"/>
            <a:ext cx="1625632" cy="1176073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790" y="725713"/>
            <a:ext cx="2551658" cy="3581889"/>
          </a:xfrm>
        </p:spPr>
        <p:txBody>
          <a:bodyPr/>
          <a:lstStyle>
            <a:lvl1pPr>
              <a:defRPr sz="1764"/>
            </a:lvl1pPr>
            <a:lvl2pPr>
              <a:defRPr sz="1543"/>
            </a:lvl2pPr>
            <a:lvl3pPr>
              <a:defRPr sz="1323"/>
            </a:lvl3pPr>
            <a:lvl4pPr>
              <a:defRPr sz="1102"/>
            </a:lvl4pPr>
            <a:lvl5pPr>
              <a:defRPr sz="1102"/>
            </a:lvl5pPr>
            <a:lvl6pPr>
              <a:defRPr sz="1102"/>
            </a:lvl6pPr>
            <a:lvl7pPr>
              <a:defRPr sz="1102"/>
            </a:lvl7pPr>
            <a:lvl8pPr>
              <a:defRPr sz="1102"/>
            </a:lvl8pPr>
            <a:lvl9pPr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78" y="1512094"/>
            <a:ext cx="1625632" cy="2801341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30/08/2024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628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336021"/>
            <a:ext cx="1625632" cy="1176073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790" y="725713"/>
            <a:ext cx="2551658" cy="3581889"/>
          </a:xfrm>
        </p:spPr>
        <p:txBody>
          <a:bodyPr anchor="t"/>
          <a:lstStyle>
            <a:lvl1pPr marL="0" indent="0">
              <a:buNone/>
              <a:defRPr sz="1764"/>
            </a:lvl1pPr>
            <a:lvl2pPr marL="252009" indent="0">
              <a:buNone/>
              <a:defRPr sz="1543"/>
            </a:lvl2pPr>
            <a:lvl3pPr marL="504017" indent="0">
              <a:buNone/>
              <a:defRPr sz="1323"/>
            </a:lvl3pPr>
            <a:lvl4pPr marL="756026" indent="0">
              <a:buNone/>
              <a:defRPr sz="1102"/>
            </a:lvl4pPr>
            <a:lvl5pPr marL="1008035" indent="0">
              <a:buNone/>
              <a:defRPr sz="1102"/>
            </a:lvl5pPr>
            <a:lvl6pPr marL="1260043" indent="0">
              <a:buNone/>
              <a:defRPr sz="1102"/>
            </a:lvl6pPr>
            <a:lvl7pPr marL="1512052" indent="0">
              <a:buNone/>
              <a:defRPr sz="1102"/>
            </a:lvl7pPr>
            <a:lvl8pPr marL="1764060" indent="0">
              <a:buNone/>
              <a:defRPr sz="1102"/>
            </a:lvl8pPr>
            <a:lvl9pPr marL="2016069" indent="0">
              <a:buNone/>
              <a:defRPr sz="110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78" y="1512094"/>
            <a:ext cx="1625632" cy="2801341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E1C7-1F3C-4FB4-9760-83E8035CA921}" type="datetimeFigureOut">
              <a:rPr lang="en-NL" smtClean="0"/>
              <a:t>30/08/2024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5472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522" y="268351"/>
            <a:ext cx="4347270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522" y="1341750"/>
            <a:ext cx="4347270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522" y="4671625"/>
            <a:ext cx="113407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6E1C7-1F3C-4FB4-9760-83E8035CA921}" type="datetimeFigureOut">
              <a:rPr lang="en-NL" smtClean="0"/>
              <a:t>30/08/2024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604" y="4671625"/>
            <a:ext cx="1701106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721" y="4671625"/>
            <a:ext cx="113407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95B72-37F6-4F8E-BC27-9DC08D174DF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871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04017" rtl="0" eaLnBrk="1" latinLnBrk="0" hangingPunct="1">
        <a:lnSpc>
          <a:spcPct val="90000"/>
        </a:lnSpc>
        <a:spcBef>
          <a:spcPct val="0"/>
        </a:spcBef>
        <a:buNone/>
        <a:defRPr sz="24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004" indent="-126004" algn="l" defTabSz="50401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30022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102" kern="1200">
          <a:solidFill>
            <a:schemeClr val="tx1"/>
          </a:solidFill>
          <a:latin typeface="+mn-lt"/>
          <a:ea typeface="+mn-ea"/>
          <a:cs typeface="+mn-cs"/>
        </a:defRPr>
      </a:lvl3pPr>
      <a:lvl4pPr marL="882030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386048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638056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890065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14207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5200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504017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3pPr>
      <a:lvl4pPr marL="756026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008035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260043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512052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76406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01606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Vrije vorm 37">
            <a:extLst>
              <a:ext uri="{FF2B5EF4-FFF2-40B4-BE49-F238E27FC236}">
                <a16:creationId xmlns:a16="http://schemas.microsoft.com/office/drawing/2014/main" id="{50762AC0-51F3-4F22-A2F4-D97F55945833}"/>
              </a:ext>
            </a:extLst>
          </p:cNvPr>
          <p:cNvSpPr/>
          <p:nvPr/>
        </p:nvSpPr>
        <p:spPr>
          <a:xfrm flipV="1">
            <a:off x="905368" y="900156"/>
            <a:ext cx="3234945" cy="3240000"/>
          </a:xfrm>
          <a:custGeom>
            <a:avLst/>
            <a:gdLst>
              <a:gd name="connsiteX0" fmla="*/ 3185081 w 3413760"/>
              <a:gd name="connsiteY0" fmla="*/ 2560320 h 3413760"/>
              <a:gd name="connsiteX1" fmla="*/ 1706879 w 3413760"/>
              <a:gd name="connsiteY1" fmla="*/ 3413760 h 3413760"/>
              <a:gd name="connsiteX2" fmla="*/ 228678 w 3413760"/>
              <a:gd name="connsiteY2" fmla="*/ 2560318 h 3413760"/>
              <a:gd name="connsiteX3" fmla="*/ 1706880 w 3413760"/>
              <a:gd name="connsiteY3" fmla="*/ 1706880 h 3413760"/>
              <a:gd name="connsiteX4" fmla="*/ 3185081 w 3413760"/>
              <a:gd name="connsiteY4" fmla="*/ 256032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760" h="3413760">
                <a:moveTo>
                  <a:pt x="3185081" y="2560320"/>
                </a:moveTo>
                <a:cubicBezTo>
                  <a:pt x="2880176" y="3088431"/>
                  <a:pt x="2316688" y="3413760"/>
                  <a:pt x="1706879" y="3413760"/>
                </a:cubicBezTo>
                <a:cubicBezTo>
                  <a:pt x="1097069" y="3413760"/>
                  <a:pt x="533582" y="3088429"/>
                  <a:pt x="228678" y="2560318"/>
                </a:cubicBezTo>
                <a:lnTo>
                  <a:pt x="1706880" y="1706880"/>
                </a:lnTo>
                <a:lnTo>
                  <a:pt x="3185081" y="2560320"/>
                </a:lnTo>
                <a:close/>
              </a:path>
            </a:pathLst>
          </a:custGeom>
          <a:solidFill>
            <a:srgbClr val="ADC2E5"/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spcFirstLastPara="0" vert="horz" wrap="square" lIns="984250" tIns="2203451" rIns="984250" bIns="252729" numCol="1" spcCol="1270" anchor="ctr" anchorCtr="0">
            <a:noAutofit/>
          </a:bodyPr>
          <a:lstStyle/>
          <a:p>
            <a:pPr marL="0" marR="0" lvl="0" indent="0" algn="ctr" defTabSz="173355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3900" b="0" i="0" u="none" strike="noStrike" kern="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Tekstvak 48">
            <a:extLst>
              <a:ext uri="{FF2B5EF4-FFF2-40B4-BE49-F238E27FC236}">
                <a16:creationId xmlns:a16="http://schemas.microsoft.com/office/drawing/2014/main" id="{C20D918E-0BCE-4424-A744-DED18E016A89}"/>
              </a:ext>
            </a:extLst>
          </p:cNvPr>
          <p:cNvSpPr txBox="1"/>
          <p:nvPr/>
        </p:nvSpPr>
        <p:spPr>
          <a:xfrm>
            <a:off x="2030899" y="1443739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Entrust</a:t>
            </a:r>
          </a:p>
        </p:txBody>
      </p:sp>
      <p:grpSp>
        <p:nvGrpSpPr>
          <p:cNvPr id="69" name="Groep 53">
            <a:extLst>
              <a:ext uri="{FF2B5EF4-FFF2-40B4-BE49-F238E27FC236}">
                <a16:creationId xmlns:a16="http://schemas.microsoft.com/office/drawing/2014/main" id="{D74E6F03-C3DD-4992-9365-0DF7318A7CC7}"/>
              </a:ext>
            </a:extLst>
          </p:cNvPr>
          <p:cNvGrpSpPr/>
          <p:nvPr/>
        </p:nvGrpSpPr>
        <p:grpSpPr>
          <a:xfrm>
            <a:off x="900313" y="900156"/>
            <a:ext cx="3234945" cy="3240000"/>
            <a:chOff x="2880271" y="2385343"/>
            <a:chExt cx="3234945" cy="3240000"/>
          </a:xfrm>
          <a:solidFill>
            <a:srgbClr val="ADC2E5"/>
          </a:solidFill>
        </p:grpSpPr>
        <p:sp>
          <p:nvSpPr>
            <p:cNvPr id="70" name="Vrije vorm 35">
              <a:extLst>
                <a:ext uri="{FF2B5EF4-FFF2-40B4-BE49-F238E27FC236}">
                  <a16:creationId xmlns:a16="http://schemas.microsoft.com/office/drawing/2014/main" id="{D2D9B504-0449-4D57-8CDE-7EDF8C6E39F7}"/>
                </a:ext>
              </a:extLst>
            </p:cNvPr>
            <p:cNvSpPr/>
            <p:nvPr/>
          </p:nvSpPr>
          <p:spPr>
            <a:xfrm flipV="1">
              <a:off x="2880271" y="2385343"/>
              <a:ext cx="3234945" cy="3240000"/>
            </a:xfrm>
            <a:custGeom>
              <a:avLst/>
              <a:gdLst>
                <a:gd name="connsiteX0" fmla="*/ 1706882 w 3413760"/>
                <a:gd name="connsiteY0" fmla="*/ 0 h 3413760"/>
                <a:gd name="connsiteX1" fmla="*/ 3185083 w 3413760"/>
                <a:gd name="connsiteY1" fmla="*/ 853443 h 3413760"/>
                <a:gd name="connsiteX2" fmla="*/ 3185080 w 3413760"/>
                <a:gd name="connsiteY2" fmla="*/ 2560324 h 3413760"/>
                <a:gd name="connsiteX3" fmla="*/ 1706880 w 3413760"/>
                <a:gd name="connsiteY3" fmla="*/ 1706880 h 3413760"/>
                <a:gd name="connsiteX4" fmla="*/ 1706882 w 3413760"/>
                <a:gd name="connsiteY4" fmla="*/ 0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1706882" y="0"/>
                  </a:moveTo>
                  <a:cubicBezTo>
                    <a:pt x="2316692" y="1"/>
                    <a:pt x="2880179" y="325331"/>
                    <a:pt x="3185083" y="853443"/>
                  </a:cubicBezTo>
                  <a:cubicBezTo>
                    <a:pt x="3489987" y="1381554"/>
                    <a:pt x="3489986" y="2032214"/>
                    <a:pt x="3185080" y="2560324"/>
                  </a:cubicBezTo>
                  <a:lnTo>
                    <a:pt x="1706880" y="1706880"/>
                  </a:lnTo>
                  <a:cubicBezTo>
                    <a:pt x="1706881" y="1137920"/>
                    <a:pt x="1706881" y="568960"/>
                    <a:pt x="1706882" y="0"/>
                  </a:cubicBezTo>
                  <a:close/>
                </a:path>
              </a:pathLst>
            </a:custGeom>
            <a:grpFill/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spcFirstLastPara="0" vert="horz" wrap="square" lIns="1892859" tIns="666750" rIns="436321" bIns="1682750" numCol="1" spcCol="1270" anchor="ctr" anchorCtr="0">
              <a:noAutofit/>
            </a:bodyPr>
            <a:lstStyle/>
            <a:p>
              <a:pPr marL="0" marR="0" lvl="0" indent="0" algn="ctr" defTabSz="12890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900" b="0" i="0" u="none" strike="noStrike" kern="0" cap="none" spc="0" normalizeH="0" baseline="0" noProof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1" name="Tekstvak 51">
              <a:extLst>
                <a:ext uri="{FF2B5EF4-FFF2-40B4-BE49-F238E27FC236}">
                  <a16:creationId xmlns:a16="http://schemas.microsoft.com/office/drawing/2014/main" id="{6A6DD6D5-BD14-478E-A4B1-A45376881B61}"/>
                </a:ext>
              </a:extLst>
            </p:cNvPr>
            <p:cNvSpPr txBox="1"/>
            <p:nvPr/>
          </p:nvSpPr>
          <p:spPr>
            <a:xfrm>
              <a:off x="4758672" y="4199089"/>
              <a:ext cx="941283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Enable</a:t>
              </a:r>
            </a:p>
          </p:txBody>
        </p:sp>
      </p:grpSp>
      <p:grpSp>
        <p:nvGrpSpPr>
          <p:cNvPr id="72" name="Groep 54">
            <a:extLst>
              <a:ext uri="{FF2B5EF4-FFF2-40B4-BE49-F238E27FC236}">
                <a16:creationId xmlns:a16="http://schemas.microsoft.com/office/drawing/2014/main" id="{6F14E491-FBCF-4E78-83C5-8C28E5EA153F}"/>
              </a:ext>
            </a:extLst>
          </p:cNvPr>
          <p:cNvGrpSpPr/>
          <p:nvPr/>
        </p:nvGrpSpPr>
        <p:grpSpPr>
          <a:xfrm>
            <a:off x="905368" y="900156"/>
            <a:ext cx="3234945" cy="3240000"/>
            <a:chOff x="2885326" y="2385343"/>
            <a:chExt cx="3234945" cy="3240000"/>
          </a:xfrm>
          <a:solidFill>
            <a:srgbClr val="ADC2E5"/>
          </a:solidFill>
        </p:grpSpPr>
        <p:sp>
          <p:nvSpPr>
            <p:cNvPr id="73" name="Vrije vorm 38">
              <a:extLst>
                <a:ext uri="{FF2B5EF4-FFF2-40B4-BE49-F238E27FC236}">
                  <a16:creationId xmlns:a16="http://schemas.microsoft.com/office/drawing/2014/main" id="{63E2F97B-4CFC-4383-A80F-C263D85AE770}"/>
                </a:ext>
              </a:extLst>
            </p:cNvPr>
            <p:cNvSpPr/>
            <p:nvPr/>
          </p:nvSpPr>
          <p:spPr>
            <a:xfrm flipV="1">
              <a:off x="2885326" y="2385343"/>
              <a:ext cx="3234945" cy="3240000"/>
            </a:xfrm>
            <a:custGeom>
              <a:avLst/>
              <a:gdLst>
                <a:gd name="connsiteX0" fmla="*/ 228678 w 3413760"/>
                <a:gd name="connsiteY0" fmla="*/ 2560318 h 3413760"/>
                <a:gd name="connsiteX1" fmla="*/ 228680 w 3413760"/>
                <a:gd name="connsiteY1" fmla="*/ 853438 h 3413760"/>
                <a:gd name="connsiteX2" fmla="*/ 1706882 w 3413760"/>
                <a:gd name="connsiteY2" fmla="*/ 0 h 3413760"/>
                <a:gd name="connsiteX3" fmla="*/ 1706880 w 3413760"/>
                <a:gd name="connsiteY3" fmla="*/ 1706880 h 3413760"/>
                <a:gd name="connsiteX4" fmla="*/ 228678 w 3413760"/>
                <a:gd name="connsiteY4" fmla="*/ 2560318 h 34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3760" h="3413760">
                  <a:moveTo>
                    <a:pt x="228678" y="2560318"/>
                  </a:moveTo>
                  <a:cubicBezTo>
                    <a:pt x="-76226" y="2032207"/>
                    <a:pt x="-76225" y="1381548"/>
                    <a:pt x="228680" y="853438"/>
                  </a:cubicBezTo>
                  <a:cubicBezTo>
                    <a:pt x="533585" y="325328"/>
                    <a:pt x="1097073" y="-1"/>
                    <a:pt x="1706882" y="0"/>
                  </a:cubicBezTo>
                  <a:cubicBezTo>
                    <a:pt x="1706881" y="568960"/>
                    <a:pt x="1706881" y="1137920"/>
                    <a:pt x="1706880" y="1706880"/>
                  </a:cubicBezTo>
                  <a:lnTo>
                    <a:pt x="228678" y="2560318"/>
                  </a:lnTo>
                  <a:close/>
                </a:path>
              </a:pathLst>
            </a:custGeom>
            <a:grpFill/>
            <a:ln w="25400" cap="flat" cmpd="sng" algn="ctr">
              <a:noFill/>
              <a:prstDash val="soli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spcFirstLastPara="0" vert="horz" wrap="square" lIns="402590" tIns="707391" rIns="1926590" bIns="1642109" numCol="1" spcCol="1270" anchor="ctr" anchorCtr="0">
              <a:noAutofit/>
            </a:bodyPr>
            <a:lstStyle/>
            <a:p>
              <a:pPr marL="0" marR="0" lvl="0" indent="0" algn="ctr" defTabSz="12890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900" b="0" i="0" u="none" strike="noStrike" kern="0" cap="none" spc="0" normalizeH="0" baseline="0" noProof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4" name="Tekstvak 52">
              <a:extLst>
                <a:ext uri="{FF2B5EF4-FFF2-40B4-BE49-F238E27FC236}">
                  <a16:creationId xmlns:a16="http://schemas.microsoft.com/office/drawing/2014/main" id="{AC232403-D2CC-4906-A6B2-0EF2D9988ABB}"/>
                </a:ext>
              </a:extLst>
            </p:cNvPr>
            <p:cNvSpPr txBox="1"/>
            <p:nvPr/>
          </p:nvSpPr>
          <p:spPr>
            <a:xfrm>
              <a:off x="3288767" y="4185340"/>
              <a:ext cx="1018227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Engage</a:t>
              </a:r>
            </a:p>
          </p:txBody>
        </p:sp>
      </p:grpSp>
      <p:sp>
        <p:nvSpPr>
          <p:cNvPr id="76" name="Draaiende pijl 43">
            <a:extLst>
              <a:ext uri="{FF2B5EF4-FFF2-40B4-BE49-F238E27FC236}">
                <a16:creationId xmlns:a16="http://schemas.microsoft.com/office/drawing/2014/main" id="{0D1E17FD-0D1B-4DCD-8906-CEB3850AE4B8}"/>
              </a:ext>
            </a:extLst>
          </p:cNvPr>
          <p:cNvSpPr/>
          <p:nvPr/>
        </p:nvSpPr>
        <p:spPr bwMode="auto">
          <a:xfrm rot="9720000">
            <a:off x="313" y="156"/>
            <a:ext cx="5040000" cy="5040000"/>
          </a:xfrm>
          <a:prstGeom prst="circularArrow">
            <a:avLst>
              <a:gd name="adj1" fmla="val 15598"/>
              <a:gd name="adj2" fmla="val 503027"/>
              <a:gd name="adj3" fmla="val 20875691"/>
              <a:gd name="adj4" fmla="val 17251011"/>
              <a:gd name="adj5" fmla="val 10693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77" name="Tekstvak 64">
            <a:extLst>
              <a:ext uri="{FF2B5EF4-FFF2-40B4-BE49-F238E27FC236}">
                <a16:creationId xmlns:a16="http://schemas.microsoft.com/office/drawing/2014/main" id="{31DB735F-7153-4C0A-99A1-3300F030023C}"/>
              </a:ext>
            </a:extLst>
          </p:cNvPr>
          <p:cNvSpPr txBox="1"/>
          <p:nvPr/>
        </p:nvSpPr>
        <p:spPr>
          <a:xfrm rot="2147763">
            <a:off x="637548" y="3012833"/>
            <a:ext cx="2206860" cy="1393597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21293380"/>
              </a:avLst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Rally</a:t>
            </a:r>
          </a:p>
        </p:txBody>
      </p:sp>
      <p:sp>
        <p:nvSpPr>
          <p:cNvPr id="79" name="Draaiende pijl 44">
            <a:extLst>
              <a:ext uri="{FF2B5EF4-FFF2-40B4-BE49-F238E27FC236}">
                <a16:creationId xmlns:a16="http://schemas.microsoft.com/office/drawing/2014/main" id="{D7705D1A-AF1D-4ECB-849A-FB5684A8D8A6}"/>
              </a:ext>
            </a:extLst>
          </p:cNvPr>
          <p:cNvSpPr/>
          <p:nvPr/>
        </p:nvSpPr>
        <p:spPr bwMode="auto">
          <a:xfrm rot="6180000">
            <a:off x="313" y="156"/>
            <a:ext cx="5040000" cy="5040000"/>
          </a:xfrm>
          <a:prstGeom prst="circularArrow">
            <a:avLst>
              <a:gd name="adj1" fmla="val 15598"/>
              <a:gd name="adj2" fmla="val 503027"/>
              <a:gd name="adj3" fmla="val 20875691"/>
              <a:gd name="adj4" fmla="val 17242054"/>
              <a:gd name="adj5" fmla="val 10693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80" name="Tekstvak 61">
            <a:extLst>
              <a:ext uri="{FF2B5EF4-FFF2-40B4-BE49-F238E27FC236}">
                <a16:creationId xmlns:a16="http://schemas.microsoft.com/office/drawing/2014/main" id="{DBC4F81C-8AA2-44EA-9E71-35B33ADDD03C}"/>
              </a:ext>
            </a:extLst>
          </p:cNvPr>
          <p:cNvSpPr txBox="1"/>
          <p:nvPr/>
        </p:nvSpPr>
        <p:spPr>
          <a:xfrm rot="20100000">
            <a:off x="2264057" y="3555208"/>
            <a:ext cx="1955985" cy="946164"/>
          </a:xfrm>
          <a:prstGeom prst="rect">
            <a:avLst/>
          </a:prstGeom>
          <a:noFill/>
        </p:spPr>
        <p:txBody>
          <a:bodyPr wrap="none" rtlCol="0">
            <a:prstTxWarp prst="textArchDown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Roadblocks</a:t>
            </a:r>
          </a:p>
        </p:txBody>
      </p:sp>
      <p:sp>
        <p:nvSpPr>
          <p:cNvPr id="82" name="Draaiende pijl 45">
            <a:extLst>
              <a:ext uri="{FF2B5EF4-FFF2-40B4-BE49-F238E27FC236}">
                <a16:creationId xmlns:a16="http://schemas.microsoft.com/office/drawing/2014/main" id="{EBB0A85B-A5D9-4109-B8E3-A8F3B25762E3}"/>
              </a:ext>
            </a:extLst>
          </p:cNvPr>
          <p:cNvSpPr/>
          <p:nvPr/>
        </p:nvSpPr>
        <p:spPr bwMode="auto">
          <a:xfrm rot="2580000">
            <a:off x="313" y="156"/>
            <a:ext cx="5040000" cy="5040000"/>
          </a:xfrm>
          <a:prstGeom prst="circularArrow">
            <a:avLst>
              <a:gd name="adj1" fmla="val 15598"/>
              <a:gd name="adj2" fmla="val 503027"/>
              <a:gd name="adj3" fmla="val 20875691"/>
              <a:gd name="adj4" fmla="val 17212711"/>
              <a:gd name="adj5" fmla="val 10693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83" name="Tekstvak 59">
            <a:extLst>
              <a:ext uri="{FF2B5EF4-FFF2-40B4-BE49-F238E27FC236}">
                <a16:creationId xmlns:a16="http://schemas.microsoft.com/office/drawing/2014/main" id="{8EA247AD-D1F4-40AC-8BC1-554976FF5BD1}"/>
              </a:ext>
            </a:extLst>
          </p:cNvPr>
          <p:cNvSpPr txBox="1"/>
          <p:nvPr/>
        </p:nvSpPr>
        <p:spPr>
          <a:xfrm rot="5632448">
            <a:off x="3036653" y="2010335"/>
            <a:ext cx="1955985" cy="1279537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0553039"/>
              </a:avLst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Resources</a:t>
            </a:r>
          </a:p>
        </p:txBody>
      </p:sp>
      <p:sp>
        <p:nvSpPr>
          <p:cNvPr id="85" name="Draaiende pijl 46">
            <a:extLst>
              <a:ext uri="{FF2B5EF4-FFF2-40B4-BE49-F238E27FC236}">
                <a16:creationId xmlns:a16="http://schemas.microsoft.com/office/drawing/2014/main" id="{4A21CE52-9E12-40B8-91DD-DDAFC6E9CEC3}"/>
              </a:ext>
            </a:extLst>
          </p:cNvPr>
          <p:cNvSpPr/>
          <p:nvPr/>
        </p:nvSpPr>
        <p:spPr bwMode="auto">
          <a:xfrm rot="20640000">
            <a:off x="313" y="156"/>
            <a:ext cx="5040000" cy="5040000"/>
          </a:xfrm>
          <a:prstGeom prst="circularArrow">
            <a:avLst>
              <a:gd name="adj1" fmla="val 15598"/>
              <a:gd name="adj2" fmla="val 503027"/>
              <a:gd name="adj3" fmla="val 20875691"/>
              <a:gd name="adj4" fmla="val 17093035"/>
              <a:gd name="adj5" fmla="val 10693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86" name="Tekstvak 55">
            <a:extLst>
              <a:ext uri="{FF2B5EF4-FFF2-40B4-BE49-F238E27FC236}">
                <a16:creationId xmlns:a16="http://schemas.microsoft.com/office/drawing/2014/main" id="{B95EBB64-0610-4349-A615-719328CDC2BB}"/>
              </a:ext>
            </a:extLst>
          </p:cNvPr>
          <p:cNvSpPr txBox="1"/>
          <p:nvPr/>
        </p:nvSpPr>
        <p:spPr>
          <a:xfrm rot="2106243">
            <a:off x="2631825" y="779104"/>
            <a:ext cx="1955985" cy="612000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Room</a:t>
            </a:r>
          </a:p>
        </p:txBody>
      </p:sp>
      <p:sp>
        <p:nvSpPr>
          <p:cNvPr id="88" name="Draaiende pijl 40">
            <a:extLst>
              <a:ext uri="{FF2B5EF4-FFF2-40B4-BE49-F238E27FC236}">
                <a16:creationId xmlns:a16="http://schemas.microsoft.com/office/drawing/2014/main" id="{A72F75F4-0E67-481F-A191-739276A16B3C}"/>
              </a:ext>
            </a:extLst>
          </p:cNvPr>
          <p:cNvSpPr/>
          <p:nvPr/>
        </p:nvSpPr>
        <p:spPr bwMode="auto">
          <a:xfrm rot="16800000">
            <a:off x="313" y="156"/>
            <a:ext cx="5040000" cy="5040000"/>
          </a:xfrm>
          <a:prstGeom prst="circularArrow">
            <a:avLst>
              <a:gd name="adj1" fmla="val 15716"/>
              <a:gd name="adj2" fmla="val 503027"/>
              <a:gd name="adj3" fmla="val 21092398"/>
              <a:gd name="adj4" fmla="val 17346559"/>
              <a:gd name="adj5" fmla="val 10693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89" name="Tekstvak 56">
            <a:extLst>
              <a:ext uri="{FF2B5EF4-FFF2-40B4-BE49-F238E27FC236}">
                <a16:creationId xmlns:a16="http://schemas.microsoft.com/office/drawing/2014/main" id="{646B6608-8106-4609-8C2A-C8B27F511C76}"/>
              </a:ext>
            </a:extLst>
          </p:cNvPr>
          <p:cNvSpPr txBox="1"/>
          <p:nvPr/>
        </p:nvSpPr>
        <p:spPr>
          <a:xfrm rot="19943949">
            <a:off x="1079753" y="886498"/>
            <a:ext cx="1955985" cy="977314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1374293"/>
              </a:avLst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Responsibility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91" name="Draaiende pijl 42">
            <a:extLst>
              <a:ext uri="{FF2B5EF4-FFF2-40B4-BE49-F238E27FC236}">
                <a16:creationId xmlns:a16="http://schemas.microsoft.com/office/drawing/2014/main" id="{4F319FCD-8A0C-4AC0-9D85-CD855D59854E}"/>
              </a:ext>
            </a:extLst>
          </p:cNvPr>
          <p:cNvSpPr/>
          <p:nvPr/>
        </p:nvSpPr>
        <p:spPr bwMode="auto">
          <a:xfrm rot="13440000">
            <a:off x="313" y="156"/>
            <a:ext cx="5040000" cy="5040000"/>
          </a:xfrm>
          <a:prstGeom prst="circularArrow">
            <a:avLst>
              <a:gd name="adj1" fmla="val 15598"/>
              <a:gd name="adj2" fmla="val 503027"/>
              <a:gd name="adj3" fmla="val 20875691"/>
              <a:gd name="adj4" fmla="val 17199162"/>
              <a:gd name="adj5" fmla="val 10693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92" name="Tekstvak 63">
            <a:extLst>
              <a:ext uri="{FF2B5EF4-FFF2-40B4-BE49-F238E27FC236}">
                <a16:creationId xmlns:a16="http://schemas.microsoft.com/office/drawing/2014/main" id="{F0A86A5F-E3A6-4194-9556-D758C3C9AFF3}"/>
              </a:ext>
            </a:extLst>
          </p:cNvPr>
          <p:cNvSpPr txBox="1"/>
          <p:nvPr/>
        </p:nvSpPr>
        <p:spPr>
          <a:xfrm rot="16525343">
            <a:off x="-94555" y="1803499"/>
            <a:ext cx="1955985" cy="941624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rPr>
              <a:t>Recognize</a:t>
            </a:r>
          </a:p>
        </p:txBody>
      </p:sp>
      <p:sp>
        <p:nvSpPr>
          <p:cNvPr id="94" name="Draaiende pijl 43">
            <a:extLst>
              <a:ext uri="{FF2B5EF4-FFF2-40B4-BE49-F238E27FC236}">
                <a16:creationId xmlns:a16="http://schemas.microsoft.com/office/drawing/2014/main" id="{E93A382C-E812-4DA4-9B03-EBCF30BAFCED}"/>
              </a:ext>
            </a:extLst>
          </p:cNvPr>
          <p:cNvSpPr/>
          <p:nvPr/>
        </p:nvSpPr>
        <p:spPr bwMode="auto">
          <a:xfrm rot="9720000">
            <a:off x="312" y="2256"/>
            <a:ext cx="5040000" cy="5040000"/>
          </a:xfrm>
          <a:prstGeom prst="circularArrow">
            <a:avLst>
              <a:gd name="adj1" fmla="val 15598"/>
              <a:gd name="adj2" fmla="val 503027"/>
              <a:gd name="adj3" fmla="val 20875691"/>
              <a:gd name="adj4" fmla="val 20538095"/>
              <a:gd name="adj5" fmla="val 10693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000" tIns="46800" rIns="90000" bIns="468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257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F48AB6BF-0543-41C4-8F41-D28F69715244}"/>
              </a:ext>
            </a:extLst>
          </p:cNvPr>
          <p:cNvSpPr/>
          <p:nvPr/>
        </p:nvSpPr>
        <p:spPr bwMode="auto">
          <a:xfrm rot="19369787">
            <a:off x="501235" y="3557450"/>
            <a:ext cx="723513" cy="216005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DCCD7FA5-1DD0-4941-A3E2-68A74C2D6E89}"/>
              </a:ext>
            </a:extLst>
          </p:cNvPr>
          <p:cNvSpPr/>
          <p:nvPr/>
        </p:nvSpPr>
        <p:spPr bwMode="auto">
          <a:xfrm rot="19369787">
            <a:off x="1129712" y="3411186"/>
            <a:ext cx="108225" cy="1398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NL" sz="16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2333750E-F08F-C416-A359-294912B256AB}"/>
              </a:ext>
            </a:extLst>
          </p:cNvPr>
          <p:cNvSpPr txBox="1"/>
          <p:nvPr/>
        </p:nvSpPr>
        <p:spPr>
          <a:xfrm rot="21150026">
            <a:off x="1713471" y="3160449"/>
            <a:ext cx="1874231" cy="752626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862944"/>
              </a:avLst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&amp; Ronald Meijers 2017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62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EEE56E7-3303-4E70-96A6-75188FE941D0}"/>
</file>

<file path=customXml/itemProps2.xml><?xml version="1.0" encoding="utf-8"?>
<ds:datastoreItem xmlns:ds="http://schemas.openxmlformats.org/officeDocument/2006/customXml" ds:itemID="{AA554F7E-E3D3-4409-8A71-CC95B4E5B272}"/>
</file>

<file path=customXml/itemProps3.xml><?xml version="1.0" encoding="utf-8"?>
<ds:datastoreItem xmlns:ds="http://schemas.openxmlformats.org/officeDocument/2006/customXml" ds:itemID="{87FE763B-CF34-4E63-B41A-705AF2E1DCC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16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2021-01-14T08:28:32Z</dcterms:created>
  <dcterms:modified xsi:type="dcterms:W3CDTF">2024-08-30T10:14:52Z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