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504031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590565-07B8-470F-BFF9-1BD8CE35544A}" v="1" dt="2021-01-14T08:35:31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203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A9590565-07B8-470F-BFF9-1BD8CE35544A}"/>
    <pc:docChg chg="custSel modSld">
      <pc:chgData name="Ron Meyer" userId="65e0fe92-5782-4809-b035-4f1ab31a5557" providerId="ADAL" clId="{A9590565-07B8-470F-BFF9-1BD8CE35544A}" dt="2021-01-14T08:52:12.864" v="216" actId="14100"/>
      <pc:docMkLst>
        <pc:docMk/>
      </pc:docMkLst>
      <pc:sldChg chg="addSp delSp modSp mod">
        <pc:chgData name="Ron Meyer" userId="65e0fe92-5782-4809-b035-4f1ab31a5557" providerId="ADAL" clId="{A9590565-07B8-470F-BFF9-1BD8CE35544A}" dt="2021-01-14T08:52:12.864" v="216" actId="14100"/>
        <pc:sldMkLst>
          <pc:docMk/>
          <pc:sldMk cId="1456626610" sldId="256"/>
        </pc:sldMkLst>
        <pc:spChg chg="mod">
          <ac:chgData name="Ron Meyer" userId="65e0fe92-5782-4809-b035-4f1ab31a5557" providerId="ADAL" clId="{A9590565-07B8-470F-BFF9-1BD8CE35544A}" dt="2021-01-14T08:49:44.706" v="197" actId="1076"/>
          <ac:spMkLst>
            <pc:docMk/>
            <pc:sldMk cId="1456626610" sldId="256"/>
            <ac:spMk id="77" creationId="{31DB735F-7153-4C0A-99A1-3300F030023C}"/>
          </ac:spMkLst>
        </pc:spChg>
        <pc:spChg chg="mod">
          <ac:chgData name="Ron Meyer" userId="65e0fe92-5782-4809-b035-4f1ab31a5557" providerId="ADAL" clId="{A9590565-07B8-470F-BFF9-1BD8CE35544A}" dt="2021-01-14T08:49:12.309" v="194" actId="14100"/>
          <ac:spMkLst>
            <pc:docMk/>
            <pc:sldMk cId="1456626610" sldId="256"/>
            <ac:spMk id="80" creationId="{DBC4F81C-8AA2-44EA-9E71-35B33ADDD03C}"/>
          </ac:spMkLst>
        </pc:spChg>
        <pc:spChg chg="mod">
          <ac:chgData name="Ron Meyer" userId="65e0fe92-5782-4809-b035-4f1ab31a5557" providerId="ADAL" clId="{A9590565-07B8-470F-BFF9-1BD8CE35544A}" dt="2021-01-14T08:48:34.656" v="192" actId="1076"/>
          <ac:spMkLst>
            <pc:docMk/>
            <pc:sldMk cId="1456626610" sldId="256"/>
            <ac:spMk id="83" creationId="{8EA247AD-D1F4-40AC-8BC1-554976FF5BD1}"/>
          </ac:spMkLst>
        </pc:spChg>
        <pc:spChg chg="mod">
          <ac:chgData name="Ron Meyer" userId="65e0fe92-5782-4809-b035-4f1ab31a5557" providerId="ADAL" clId="{A9590565-07B8-470F-BFF9-1BD8CE35544A}" dt="2021-01-14T08:48:02.540" v="191" actId="688"/>
          <ac:spMkLst>
            <pc:docMk/>
            <pc:sldMk cId="1456626610" sldId="256"/>
            <ac:spMk id="89" creationId="{646B6608-8106-4609-8C2A-C8B27F511C76}"/>
          </ac:spMkLst>
        </pc:spChg>
        <pc:spChg chg="mod">
          <ac:chgData name="Ron Meyer" userId="65e0fe92-5782-4809-b035-4f1ab31a5557" providerId="ADAL" clId="{A9590565-07B8-470F-BFF9-1BD8CE35544A}" dt="2021-01-14T08:51:24.838" v="212" actId="14100"/>
          <ac:spMkLst>
            <pc:docMk/>
            <pc:sldMk cId="1456626610" sldId="256"/>
            <ac:spMk id="92" creationId="{F0A86A5F-E3A6-4194-9556-D758C3C9AFF3}"/>
          </ac:spMkLst>
        </pc:spChg>
        <pc:spChg chg="add mod">
          <ac:chgData name="Ron Meyer" userId="65e0fe92-5782-4809-b035-4f1ab31a5557" providerId="ADAL" clId="{A9590565-07B8-470F-BFF9-1BD8CE35544A}" dt="2021-01-14T08:52:12.864" v="216" actId="14100"/>
          <ac:spMkLst>
            <pc:docMk/>
            <pc:sldMk cId="1456626610" sldId="256"/>
            <ac:spMk id="97" creationId="{CD1DA227-9C44-4278-B7F3-EDAF72C866D7}"/>
          </ac:spMkLst>
        </pc:spChg>
        <pc:spChg chg="add del mod">
          <ac:chgData name="Ron Meyer" userId="65e0fe92-5782-4809-b035-4f1ab31a5557" providerId="ADAL" clId="{A9590565-07B8-470F-BFF9-1BD8CE35544A}" dt="2021-01-14T08:51:50.071" v="213" actId="478"/>
          <ac:spMkLst>
            <pc:docMk/>
            <pc:sldMk cId="1456626610" sldId="256"/>
            <ac:spMk id="101" creationId="{5836F807-B2D1-4FD9-9A4A-6D18E96BE84C}"/>
          </ac:spMkLst>
        </pc:spChg>
        <pc:cxnChg chg="add del mod">
          <ac:chgData name="Ron Meyer" userId="65e0fe92-5782-4809-b035-4f1ab31a5557" providerId="ADAL" clId="{A9590565-07B8-470F-BFF9-1BD8CE35544A}" dt="2021-01-14T08:42:03.290" v="101" actId="478"/>
          <ac:cxnSpMkLst>
            <pc:docMk/>
            <pc:sldMk cId="1456626610" sldId="256"/>
            <ac:cxnSpMk id="99" creationId="{75D6B9CD-9C44-4C4D-A3D4-C97357A7896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824885"/>
            <a:ext cx="4284266" cy="1754776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39" y="2647331"/>
            <a:ext cx="3780235" cy="1216909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0167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51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975" y="268350"/>
            <a:ext cx="1086817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522" y="268350"/>
            <a:ext cx="3197449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9803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021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97" y="1256579"/>
            <a:ext cx="4347270" cy="2096630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97" y="3373044"/>
            <a:ext cx="4347270" cy="1102568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/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901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22" y="1341750"/>
            <a:ext cx="2142133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658" y="1341750"/>
            <a:ext cx="2142133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1230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268351"/>
            <a:ext cx="4347270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79" y="1235577"/>
            <a:ext cx="2132288" cy="60553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79" y="1841114"/>
            <a:ext cx="2132288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658" y="1235577"/>
            <a:ext cx="2142790" cy="60553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658" y="1841114"/>
            <a:ext cx="2142790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1808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817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1120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36021"/>
            <a:ext cx="1625632" cy="1176073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90" y="725713"/>
            <a:ext cx="2551658" cy="3581889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512094"/>
            <a:ext cx="1625632" cy="2801341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2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36021"/>
            <a:ext cx="1625632" cy="1176073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790" y="725713"/>
            <a:ext cx="2551658" cy="3581889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512094"/>
            <a:ext cx="1625632" cy="2801341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5472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522" y="268351"/>
            <a:ext cx="4347270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22" y="1341750"/>
            <a:ext cx="4347270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22" y="4671625"/>
            <a:ext cx="113407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E1C7-1F3C-4FB4-9760-83E8035CA921}" type="datetimeFigureOut">
              <a:rPr lang="en-NL" smtClean="0"/>
              <a:t>14/01/2021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604" y="4671625"/>
            <a:ext cx="170110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721" y="4671625"/>
            <a:ext cx="113407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87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ep 50">
            <a:extLst>
              <a:ext uri="{FF2B5EF4-FFF2-40B4-BE49-F238E27FC236}">
                <a16:creationId xmlns:a16="http://schemas.microsoft.com/office/drawing/2014/main" id="{317DD1F6-0D71-442C-ACE3-C98466BB3CFE}"/>
              </a:ext>
            </a:extLst>
          </p:cNvPr>
          <p:cNvGrpSpPr/>
          <p:nvPr/>
        </p:nvGrpSpPr>
        <p:grpSpPr>
          <a:xfrm>
            <a:off x="905368" y="900156"/>
            <a:ext cx="3234945" cy="3240000"/>
            <a:chOff x="2885326" y="2385343"/>
            <a:chExt cx="3234945" cy="3240000"/>
          </a:xfrm>
        </p:grpSpPr>
        <p:sp>
          <p:nvSpPr>
            <p:cNvPr id="67" name="Vrije vorm 37">
              <a:extLst>
                <a:ext uri="{FF2B5EF4-FFF2-40B4-BE49-F238E27FC236}">
                  <a16:creationId xmlns:a16="http://schemas.microsoft.com/office/drawing/2014/main" id="{50762AC0-51F3-4F22-A2F4-D97F55945833}"/>
                </a:ext>
              </a:extLst>
            </p:cNvPr>
            <p:cNvSpPr/>
            <p:nvPr/>
          </p:nvSpPr>
          <p:spPr>
            <a:xfrm flipV="1">
              <a:off x="2885326" y="2385343"/>
              <a:ext cx="3234945" cy="3240000"/>
            </a:xfrm>
            <a:custGeom>
              <a:avLst/>
              <a:gdLst>
                <a:gd name="connsiteX0" fmla="*/ 3185081 w 3413760"/>
                <a:gd name="connsiteY0" fmla="*/ 2560320 h 3413760"/>
                <a:gd name="connsiteX1" fmla="*/ 1706879 w 3413760"/>
                <a:gd name="connsiteY1" fmla="*/ 3413760 h 3413760"/>
                <a:gd name="connsiteX2" fmla="*/ 228678 w 3413760"/>
                <a:gd name="connsiteY2" fmla="*/ 2560318 h 3413760"/>
                <a:gd name="connsiteX3" fmla="*/ 1706880 w 3413760"/>
                <a:gd name="connsiteY3" fmla="*/ 1706880 h 3413760"/>
                <a:gd name="connsiteX4" fmla="*/ 3185081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3185081" y="2560320"/>
                  </a:moveTo>
                  <a:cubicBezTo>
                    <a:pt x="2880176" y="3088431"/>
                    <a:pt x="2316688" y="3413760"/>
                    <a:pt x="1706879" y="3413760"/>
                  </a:cubicBezTo>
                  <a:cubicBezTo>
                    <a:pt x="1097069" y="3413760"/>
                    <a:pt x="533582" y="3088429"/>
                    <a:pt x="228678" y="2560318"/>
                  </a:cubicBezTo>
                  <a:lnTo>
                    <a:pt x="1706880" y="1706880"/>
                  </a:lnTo>
                  <a:lnTo>
                    <a:pt x="3185081" y="2560320"/>
                  </a:lnTo>
                  <a:close/>
                </a:path>
              </a:pathLst>
            </a:custGeom>
            <a:solidFill>
              <a:srgbClr val="0037A4"/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984250" tIns="2203451" rIns="984250" bIns="252729" numCol="1" spcCol="1270" anchor="ctr" anchorCtr="0">
              <a:noAutofit/>
            </a:bodyPr>
            <a:lstStyle/>
            <a:p>
              <a:pPr marL="0" marR="0" lvl="0" indent="0" algn="ctr" defTabSz="17335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Tekstvak 48">
              <a:extLst>
                <a:ext uri="{FF2B5EF4-FFF2-40B4-BE49-F238E27FC236}">
                  <a16:creationId xmlns:a16="http://schemas.microsoft.com/office/drawing/2014/main" id="{C20D918E-0BCE-4424-A744-DED18E016A89}"/>
                </a:ext>
              </a:extLst>
            </p:cNvPr>
            <p:cNvSpPr txBox="1"/>
            <p:nvPr/>
          </p:nvSpPr>
          <p:spPr>
            <a:xfrm>
              <a:off x="3984746" y="2708920"/>
              <a:ext cx="1031051" cy="838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Entrust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(Delegate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Tasks)</a:t>
              </a:r>
            </a:p>
          </p:txBody>
        </p:sp>
      </p:grpSp>
      <p:grpSp>
        <p:nvGrpSpPr>
          <p:cNvPr id="69" name="Groep 53">
            <a:extLst>
              <a:ext uri="{FF2B5EF4-FFF2-40B4-BE49-F238E27FC236}">
                <a16:creationId xmlns:a16="http://schemas.microsoft.com/office/drawing/2014/main" id="{D74E6F03-C3DD-4992-9365-0DF7318A7CC7}"/>
              </a:ext>
            </a:extLst>
          </p:cNvPr>
          <p:cNvGrpSpPr/>
          <p:nvPr/>
        </p:nvGrpSpPr>
        <p:grpSpPr>
          <a:xfrm>
            <a:off x="900313" y="900156"/>
            <a:ext cx="3234945" cy="3240000"/>
            <a:chOff x="2880271" y="2385343"/>
            <a:chExt cx="3234945" cy="3240000"/>
          </a:xfrm>
        </p:grpSpPr>
        <p:sp>
          <p:nvSpPr>
            <p:cNvPr id="70" name="Vrije vorm 35">
              <a:extLst>
                <a:ext uri="{FF2B5EF4-FFF2-40B4-BE49-F238E27FC236}">
                  <a16:creationId xmlns:a16="http://schemas.microsoft.com/office/drawing/2014/main" id="{D2D9B504-0449-4D57-8CDE-7EDF8C6E39F7}"/>
                </a:ext>
              </a:extLst>
            </p:cNvPr>
            <p:cNvSpPr/>
            <p:nvPr/>
          </p:nvSpPr>
          <p:spPr>
            <a:xfrm flipV="1">
              <a:off x="2880271" y="2385343"/>
              <a:ext cx="3234945" cy="3240000"/>
            </a:xfrm>
            <a:custGeom>
              <a:avLst/>
              <a:gdLst>
                <a:gd name="connsiteX0" fmla="*/ 1706882 w 3413760"/>
                <a:gd name="connsiteY0" fmla="*/ 0 h 3413760"/>
                <a:gd name="connsiteX1" fmla="*/ 3185083 w 3413760"/>
                <a:gd name="connsiteY1" fmla="*/ 853443 h 3413760"/>
                <a:gd name="connsiteX2" fmla="*/ 3185080 w 3413760"/>
                <a:gd name="connsiteY2" fmla="*/ 2560324 h 3413760"/>
                <a:gd name="connsiteX3" fmla="*/ 1706880 w 3413760"/>
                <a:gd name="connsiteY3" fmla="*/ 1706880 h 3413760"/>
                <a:gd name="connsiteX4" fmla="*/ 1706882 w 3413760"/>
                <a:gd name="connsiteY4" fmla="*/ 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1706882" y="0"/>
                  </a:moveTo>
                  <a:cubicBezTo>
                    <a:pt x="2316692" y="1"/>
                    <a:pt x="2880179" y="325331"/>
                    <a:pt x="3185083" y="853443"/>
                  </a:cubicBezTo>
                  <a:cubicBezTo>
                    <a:pt x="3489987" y="1381554"/>
                    <a:pt x="3489986" y="2032214"/>
                    <a:pt x="3185080" y="2560324"/>
                  </a:cubicBezTo>
                  <a:lnTo>
                    <a:pt x="1706880" y="1706880"/>
                  </a:lnTo>
                  <a:cubicBezTo>
                    <a:pt x="1706881" y="1137920"/>
                    <a:pt x="1706881" y="568960"/>
                    <a:pt x="1706882" y="0"/>
                  </a:cubicBezTo>
                  <a:close/>
                </a:path>
              </a:pathLst>
            </a:custGeom>
            <a:solidFill>
              <a:srgbClr val="0037A4"/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1892859" tIns="666750" rIns="436321" bIns="1682750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Tekstvak 51">
              <a:extLst>
                <a:ext uri="{FF2B5EF4-FFF2-40B4-BE49-F238E27FC236}">
                  <a16:creationId xmlns:a16="http://schemas.microsoft.com/office/drawing/2014/main" id="{6A6DD6D5-BD14-478E-A4B1-A45376881B61}"/>
                </a:ext>
              </a:extLst>
            </p:cNvPr>
            <p:cNvSpPr txBox="1"/>
            <p:nvPr/>
          </p:nvSpPr>
          <p:spPr>
            <a:xfrm>
              <a:off x="4713788" y="3958461"/>
              <a:ext cx="1031051" cy="838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Enable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(Develop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Capability)</a:t>
              </a:r>
            </a:p>
          </p:txBody>
        </p:sp>
      </p:grpSp>
      <p:grpSp>
        <p:nvGrpSpPr>
          <p:cNvPr id="72" name="Groep 54">
            <a:extLst>
              <a:ext uri="{FF2B5EF4-FFF2-40B4-BE49-F238E27FC236}">
                <a16:creationId xmlns:a16="http://schemas.microsoft.com/office/drawing/2014/main" id="{6F14E491-FBCF-4E78-83C5-8C28E5EA153F}"/>
              </a:ext>
            </a:extLst>
          </p:cNvPr>
          <p:cNvGrpSpPr/>
          <p:nvPr/>
        </p:nvGrpSpPr>
        <p:grpSpPr>
          <a:xfrm>
            <a:off x="905368" y="900156"/>
            <a:ext cx="3234945" cy="3240000"/>
            <a:chOff x="2885326" y="2385343"/>
            <a:chExt cx="3234945" cy="3240000"/>
          </a:xfrm>
        </p:grpSpPr>
        <p:sp>
          <p:nvSpPr>
            <p:cNvPr id="73" name="Vrije vorm 38">
              <a:extLst>
                <a:ext uri="{FF2B5EF4-FFF2-40B4-BE49-F238E27FC236}">
                  <a16:creationId xmlns:a16="http://schemas.microsoft.com/office/drawing/2014/main" id="{63E2F97B-4CFC-4383-A80F-C263D85AE770}"/>
                </a:ext>
              </a:extLst>
            </p:cNvPr>
            <p:cNvSpPr/>
            <p:nvPr/>
          </p:nvSpPr>
          <p:spPr>
            <a:xfrm flipV="1">
              <a:off x="2885326" y="2385343"/>
              <a:ext cx="3234945" cy="3240000"/>
            </a:xfrm>
            <a:custGeom>
              <a:avLst/>
              <a:gdLst>
                <a:gd name="connsiteX0" fmla="*/ 228678 w 3413760"/>
                <a:gd name="connsiteY0" fmla="*/ 2560318 h 3413760"/>
                <a:gd name="connsiteX1" fmla="*/ 228680 w 3413760"/>
                <a:gd name="connsiteY1" fmla="*/ 853438 h 3413760"/>
                <a:gd name="connsiteX2" fmla="*/ 1706882 w 3413760"/>
                <a:gd name="connsiteY2" fmla="*/ 0 h 3413760"/>
                <a:gd name="connsiteX3" fmla="*/ 1706880 w 3413760"/>
                <a:gd name="connsiteY3" fmla="*/ 1706880 h 3413760"/>
                <a:gd name="connsiteX4" fmla="*/ 228678 w 3413760"/>
                <a:gd name="connsiteY4" fmla="*/ 2560318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228678" y="2560318"/>
                  </a:moveTo>
                  <a:cubicBezTo>
                    <a:pt x="-76226" y="2032207"/>
                    <a:pt x="-76225" y="1381548"/>
                    <a:pt x="228680" y="853438"/>
                  </a:cubicBezTo>
                  <a:cubicBezTo>
                    <a:pt x="533585" y="325328"/>
                    <a:pt x="1097073" y="-1"/>
                    <a:pt x="1706882" y="0"/>
                  </a:cubicBezTo>
                  <a:cubicBezTo>
                    <a:pt x="1706881" y="568960"/>
                    <a:pt x="1706881" y="1137920"/>
                    <a:pt x="1706880" y="1706880"/>
                  </a:cubicBezTo>
                  <a:lnTo>
                    <a:pt x="228678" y="2560318"/>
                  </a:lnTo>
                  <a:close/>
                </a:path>
              </a:pathLst>
            </a:custGeom>
            <a:solidFill>
              <a:srgbClr val="0037A4"/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402590" tIns="707391" rIns="1926590" bIns="1642109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Tekstvak 52">
              <a:extLst>
                <a:ext uri="{FF2B5EF4-FFF2-40B4-BE49-F238E27FC236}">
                  <a16:creationId xmlns:a16="http://schemas.microsoft.com/office/drawing/2014/main" id="{AC232403-D2CC-4906-A6B2-0EF2D9988ABB}"/>
                </a:ext>
              </a:extLst>
            </p:cNvPr>
            <p:cNvSpPr txBox="1"/>
            <p:nvPr/>
          </p:nvSpPr>
          <p:spPr>
            <a:xfrm>
              <a:off x="3171036" y="3958461"/>
              <a:ext cx="1184940" cy="838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Engage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(Nurture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Willingness)</a:t>
              </a:r>
            </a:p>
          </p:txBody>
        </p:sp>
      </p:grpSp>
      <p:grpSp>
        <p:nvGrpSpPr>
          <p:cNvPr id="75" name="Groep 65">
            <a:extLst>
              <a:ext uri="{FF2B5EF4-FFF2-40B4-BE49-F238E27FC236}">
                <a16:creationId xmlns:a16="http://schemas.microsoft.com/office/drawing/2014/main" id="{F392F8E7-2830-4739-B439-DF355A5547EB}"/>
              </a:ext>
            </a:extLst>
          </p:cNvPr>
          <p:cNvGrpSpPr/>
          <p:nvPr/>
        </p:nvGrpSpPr>
        <p:grpSpPr>
          <a:xfrm>
            <a:off x="313" y="156"/>
            <a:ext cx="5040000" cy="5040000"/>
            <a:chOff x="1980271" y="1485343"/>
            <a:chExt cx="5040000" cy="5040000"/>
          </a:xfrm>
        </p:grpSpPr>
        <p:sp>
          <p:nvSpPr>
            <p:cNvPr id="76" name="Draaiende pijl 43">
              <a:extLst>
                <a:ext uri="{FF2B5EF4-FFF2-40B4-BE49-F238E27FC236}">
                  <a16:creationId xmlns:a16="http://schemas.microsoft.com/office/drawing/2014/main" id="{0D1E17FD-0D1B-4DCD-8906-CEB3850AE4B8}"/>
                </a:ext>
              </a:extLst>
            </p:cNvPr>
            <p:cNvSpPr/>
            <p:nvPr/>
          </p:nvSpPr>
          <p:spPr bwMode="auto">
            <a:xfrm rot="9720000">
              <a:off x="1980271" y="1485343"/>
              <a:ext cx="5040000" cy="5040000"/>
            </a:xfrm>
            <a:prstGeom prst="circularArrow">
              <a:avLst>
                <a:gd name="adj1" fmla="val 15598"/>
                <a:gd name="adj2" fmla="val 503027"/>
                <a:gd name="adj3" fmla="val 20875691"/>
                <a:gd name="adj4" fmla="val 17251011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77" name="Tekstvak 64">
              <a:extLst>
                <a:ext uri="{FF2B5EF4-FFF2-40B4-BE49-F238E27FC236}">
                  <a16:creationId xmlns:a16="http://schemas.microsoft.com/office/drawing/2014/main" id="{31DB735F-7153-4C0A-99A1-3300F030023C}"/>
                </a:ext>
              </a:extLst>
            </p:cNvPr>
            <p:cNvSpPr txBox="1"/>
            <p:nvPr/>
          </p:nvSpPr>
          <p:spPr>
            <a:xfrm rot="2147763">
              <a:off x="2688216" y="4291024"/>
              <a:ext cx="2206860" cy="1393597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21293380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Rally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(Inspire Action)</a:t>
              </a:r>
            </a:p>
          </p:txBody>
        </p:sp>
      </p:grpSp>
      <p:grpSp>
        <p:nvGrpSpPr>
          <p:cNvPr id="78" name="Groep 62">
            <a:extLst>
              <a:ext uri="{FF2B5EF4-FFF2-40B4-BE49-F238E27FC236}">
                <a16:creationId xmlns:a16="http://schemas.microsoft.com/office/drawing/2014/main" id="{CA6075F7-9042-4532-B96A-00FEF95B38C4}"/>
              </a:ext>
            </a:extLst>
          </p:cNvPr>
          <p:cNvGrpSpPr/>
          <p:nvPr/>
        </p:nvGrpSpPr>
        <p:grpSpPr>
          <a:xfrm>
            <a:off x="313" y="156"/>
            <a:ext cx="5040000" cy="5040000"/>
            <a:chOff x="1980271" y="1485343"/>
            <a:chExt cx="5040000" cy="5040000"/>
          </a:xfrm>
        </p:grpSpPr>
        <p:sp>
          <p:nvSpPr>
            <p:cNvPr id="79" name="Draaiende pijl 44">
              <a:extLst>
                <a:ext uri="{FF2B5EF4-FFF2-40B4-BE49-F238E27FC236}">
                  <a16:creationId xmlns:a16="http://schemas.microsoft.com/office/drawing/2014/main" id="{D7705D1A-AF1D-4ECB-849A-FB5684A8D8A6}"/>
                </a:ext>
              </a:extLst>
            </p:cNvPr>
            <p:cNvSpPr/>
            <p:nvPr/>
          </p:nvSpPr>
          <p:spPr bwMode="auto">
            <a:xfrm rot="6180000">
              <a:off x="1980271" y="1485343"/>
              <a:ext cx="5040000" cy="5040000"/>
            </a:xfrm>
            <a:prstGeom prst="circularArrow">
              <a:avLst>
                <a:gd name="adj1" fmla="val 15598"/>
                <a:gd name="adj2" fmla="val 503027"/>
                <a:gd name="adj3" fmla="val 20875691"/>
                <a:gd name="adj4" fmla="val 17242054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0" name="Tekstvak 61">
              <a:extLst>
                <a:ext uri="{FF2B5EF4-FFF2-40B4-BE49-F238E27FC236}">
                  <a16:creationId xmlns:a16="http://schemas.microsoft.com/office/drawing/2014/main" id="{DBC4F81C-8AA2-44EA-9E71-35B33ADDD03C}"/>
                </a:ext>
              </a:extLst>
            </p:cNvPr>
            <p:cNvSpPr txBox="1"/>
            <p:nvPr/>
          </p:nvSpPr>
          <p:spPr>
            <a:xfrm rot="20100000">
              <a:off x="4117182" y="4840627"/>
              <a:ext cx="1955985" cy="946164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Roadblocks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(Remove Barriers)</a:t>
              </a:r>
            </a:p>
          </p:txBody>
        </p:sp>
      </p:grpSp>
      <p:grpSp>
        <p:nvGrpSpPr>
          <p:cNvPr id="81" name="Groep 60">
            <a:extLst>
              <a:ext uri="{FF2B5EF4-FFF2-40B4-BE49-F238E27FC236}">
                <a16:creationId xmlns:a16="http://schemas.microsoft.com/office/drawing/2014/main" id="{944F17D4-EECA-4D94-ACB7-6438F382329F}"/>
              </a:ext>
            </a:extLst>
          </p:cNvPr>
          <p:cNvGrpSpPr/>
          <p:nvPr/>
        </p:nvGrpSpPr>
        <p:grpSpPr>
          <a:xfrm>
            <a:off x="313" y="156"/>
            <a:ext cx="5040000" cy="5040000"/>
            <a:chOff x="1980271" y="1485343"/>
            <a:chExt cx="5040000" cy="5040000"/>
          </a:xfrm>
        </p:grpSpPr>
        <p:sp>
          <p:nvSpPr>
            <p:cNvPr id="82" name="Draaiende pijl 45">
              <a:extLst>
                <a:ext uri="{FF2B5EF4-FFF2-40B4-BE49-F238E27FC236}">
                  <a16:creationId xmlns:a16="http://schemas.microsoft.com/office/drawing/2014/main" id="{EBB0A85B-A5D9-4109-B8E3-A8F3B25762E3}"/>
                </a:ext>
              </a:extLst>
            </p:cNvPr>
            <p:cNvSpPr/>
            <p:nvPr/>
          </p:nvSpPr>
          <p:spPr bwMode="auto">
            <a:xfrm rot="2580000">
              <a:off x="1980271" y="1485343"/>
              <a:ext cx="5040000" cy="5040000"/>
            </a:xfrm>
            <a:prstGeom prst="circularArrow">
              <a:avLst>
                <a:gd name="adj1" fmla="val 15598"/>
                <a:gd name="adj2" fmla="val 503027"/>
                <a:gd name="adj3" fmla="val 20875691"/>
                <a:gd name="adj4" fmla="val 17212711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3" name="Tekstvak 59">
              <a:extLst>
                <a:ext uri="{FF2B5EF4-FFF2-40B4-BE49-F238E27FC236}">
                  <a16:creationId xmlns:a16="http://schemas.microsoft.com/office/drawing/2014/main" id="{8EA247AD-D1F4-40AC-8BC1-554976FF5BD1}"/>
                </a:ext>
              </a:extLst>
            </p:cNvPr>
            <p:cNvSpPr txBox="1"/>
            <p:nvPr/>
          </p:nvSpPr>
          <p:spPr>
            <a:xfrm rot="5760000">
              <a:off x="5012211" y="3864699"/>
              <a:ext cx="1955985" cy="612000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Resources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Ensure  Means)</a:t>
              </a:r>
            </a:p>
          </p:txBody>
        </p:sp>
      </p:grpSp>
      <p:grpSp>
        <p:nvGrpSpPr>
          <p:cNvPr id="84" name="Groep 58">
            <a:extLst>
              <a:ext uri="{FF2B5EF4-FFF2-40B4-BE49-F238E27FC236}">
                <a16:creationId xmlns:a16="http://schemas.microsoft.com/office/drawing/2014/main" id="{5C199FEC-4C9A-4B1D-B58B-9C04A0894153}"/>
              </a:ext>
            </a:extLst>
          </p:cNvPr>
          <p:cNvGrpSpPr/>
          <p:nvPr/>
        </p:nvGrpSpPr>
        <p:grpSpPr>
          <a:xfrm>
            <a:off x="313" y="156"/>
            <a:ext cx="5040000" cy="5040000"/>
            <a:chOff x="1980271" y="1485343"/>
            <a:chExt cx="5040000" cy="5040000"/>
          </a:xfrm>
        </p:grpSpPr>
        <p:sp>
          <p:nvSpPr>
            <p:cNvPr id="85" name="Draaiende pijl 46">
              <a:extLst>
                <a:ext uri="{FF2B5EF4-FFF2-40B4-BE49-F238E27FC236}">
                  <a16:creationId xmlns:a16="http://schemas.microsoft.com/office/drawing/2014/main" id="{4A21CE52-9E12-40B8-91DD-DDAFC6E9CEC3}"/>
                </a:ext>
              </a:extLst>
            </p:cNvPr>
            <p:cNvSpPr/>
            <p:nvPr/>
          </p:nvSpPr>
          <p:spPr bwMode="auto">
            <a:xfrm rot="-960000">
              <a:off x="1980271" y="1485343"/>
              <a:ext cx="5040000" cy="5040000"/>
            </a:xfrm>
            <a:prstGeom prst="circularArrow">
              <a:avLst>
                <a:gd name="adj1" fmla="val 15598"/>
                <a:gd name="adj2" fmla="val 503027"/>
                <a:gd name="adj3" fmla="val 20875691"/>
                <a:gd name="adj4" fmla="val 17093035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6" name="Tekstvak 55">
              <a:extLst>
                <a:ext uri="{FF2B5EF4-FFF2-40B4-BE49-F238E27FC236}">
                  <a16:creationId xmlns:a16="http://schemas.microsoft.com/office/drawing/2014/main" id="{B95EBB64-0610-4349-A615-719328CDC2BB}"/>
                </a:ext>
              </a:extLst>
            </p:cNvPr>
            <p:cNvSpPr txBox="1"/>
            <p:nvPr/>
          </p:nvSpPr>
          <p:spPr>
            <a:xfrm rot="2106243">
              <a:off x="4392000" y="2484000"/>
              <a:ext cx="1955985" cy="612000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Room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(Provide Autonomy)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87" name="Groep 57">
            <a:extLst>
              <a:ext uri="{FF2B5EF4-FFF2-40B4-BE49-F238E27FC236}">
                <a16:creationId xmlns:a16="http://schemas.microsoft.com/office/drawing/2014/main" id="{BD829B14-9034-4E69-A7F9-BF65F8512396}"/>
              </a:ext>
            </a:extLst>
          </p:cNvPr>
          <p:cNvGrpSpPr/>
          <p:nvPr/>
        </p:nvGrpSpPr>
        <p:grpSpPr>
          <a:xfrm>
            <a:off x="313" y="156"/>
            <a:ext cx="5040000" cy="5040000"/>
            <a:chOff x="1980271" y="1485343"/>
            <a:chExt cx="5040000" cy="5040000"/>
          </a:xfrm>
        </p:grpSpPr>
        <p:sp>
          <p:nvSpPr>
            <p:cNvPr id="88" name="Draaiende pijl 40">
              <a:extLst>
                <a:ext uri="{FF2B5EF4-FFF2-40B4-BE49-F238E27FC236}">
                  <a16:creationId xmlns:a16="http://schemas.microsoft.com/office/drawing/2014/main" id="{A72F75F4-0E67-481F-A191-739276A16B3C}"/>
                </a:ext>
              </a:extLst>
            </p:cNvPr>
            <p:cNvSpPr/>
            <p:nvPr/>
          </p:nvSpPr>
          <p:spPr bwMode="auto">
            <a:xfrm rot="16800000">
              <a:off x="1980271" y="1485343"/>
              <a:ext cx="5040000" cy="5040000"/>
            </a:xfrm>
            <a:prstGeom prst="circularArrow">
              <a:avLst>
                <a:gd name="adj1" fmla="val 15716"/>
                <a:gd name="adj2" fmla="val 503027"/>
                <a:gd name="adj3" fmla="val 21092398"/>
                <a:gd name="adj4" fmla="val 17346559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9" name="Tekstvak 56">
              <a:extLst>
                <a:ext uri="{FF2B5EF4-FFF2-40B4-BE49-F238E27FC236}">
                  <a16:creationId xmlns:a16="http://schemas.microsoft.com/office/drawing/2014/main" id="{646B6608-8106-4609-8C2A-C8B27F511C76}"/>
                </a:ext>
              </a:extLst>
            </p:cNvPr>
            <p:cNvSpPr txBox="1"/>
            <p:nvPr/>
          </p:nvSpPr>
          <p:spPr>
            <a:xfrm rot="20273184">
              <a:off x="3147695" y="2463941"/>
              <a:ext cx="1955985" cy="1228157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374293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Responsibility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Stimulate Ownership)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90" name="Groep 66">
            <a:extLst>
              <a:ext uri="{FF2B5EF4-FFF2-40B4-BE49-F238E27FC236}">
                <a16:creationId xmlns:a16="http://schemas.microsoft.com/office/drawing/2014/main" id="{AF1498BF-B3D7-4FF9-B9DB-A794F2164979}"/>
              </a:ext>
            </a:extLst>
          </p:cNvPr>
          <p:cNvGrpSpPr/>
          <p:nvPr/>
        </p:nvGrpSpPr>
        <p:grpSpPr>
          <a:xfrm>
            <a:off x="313" y="156"/>
            <a:ext cx="5040000" cy="5040000"/>
            <a:chOff x="1980271" y="1485343"/>
            <a:chExt cx="5040000" cy="5040000"/>
          </a:xfrm>
        </p:grpSpPr>
        <p:sp>
          <p:nvSpPr>
            <p:cNvPr id="91" name="Draaiende pijl 42">
              <a:extLst>
                <a:ext uri="{FF2B5EF4-FFF2-40B4-BE49-F238E27FC236}">
                  <a16:creationId xmlns:a16="http://schemas.microsoft.com/office/drawing/2014/main" id="{4F319FCD-8A0C-4AC0-9D85-CD855D59854E}"/>
                </a:ext>
              </a:extLst>
            </p:cNvPr>
            <p:cNvSpPr/>
            <p:nvPr/>
          </p:nvSpPr>
          <p:spPr bwMode="auto">
            <a:xfrm rot="13440000">
              <a:off x="1980271" y="1485343"/>
              <a:ext cx="5040000" cy="5040000"/>
            </a:xfrm>
            <a:prstGeom prst="circularArrow">
              <a:avLst>
                <a:gd name="adj1" fmla="val 15598"/>
                <a:gd name="adj2" fmla="val 503027"/>
                <a:gd name="adj3" fmla="val 20875691"/>
                <a:gd name="adj4" fmla="val 17199162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92" name="Tekstvak 63">
              <a:extLst>
                <a:ext uri="{FF2B5EF4-FFF2-40B4-BE49-F238E27FC236}">
                  <a16:creationId xmlns:a16="http://schemas.microsoft.com/office/drawing/2014/main" id="{F0A86A5F-E3A6-4194-9556-D758C3C9AFF3}"/>
                </a:ext>
              </a:extLst>
            </p:cNvPr>
            <p:cNvSpPr txBox="1"/>
            <p:nvPr/>
          </p:nvSpPr>
          <p:spPr>
            <a:xfrm rot="16525343">
              <a:off x="2208889" y="3400745"/>
              <a:ext cx="1955985" cy="941624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Recognize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Give Feedback)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8EC3FA5-96E8-4F51-A317-09D8CB552F24}"/>
              </a:ext>
            </a:extLst>
          </p:cNvPr>
          <p:cNvGrpSpPr/>
          <p:nvPr/>
        </p:nvGrpSpPr>
        <p:grpSpPr>
          <a:xfrm>
            <a:off x="312" y="2256"/>
            <a:ext cx="5040000" cy="5040000"/>
            <a:chOff x="1980270" y="1414876"/>
            <a:chExt cx="5040000" cy="5040000"/>
          </a:xfrm>
        </p:grpSpPr>
        <p:sp>
          <p:nvSpPr>
            <p:cNvPr id="94" name="Draaiende pijl 43">
              <a:extLst>
                <a:ext uri="{FF2B5EF4-FFF2-40B4-BE49-F238E27FC236}">
                  <a16:creationId xmlns:a16="http://schemas.microsoft.com/office/drawing/2014/main" id="{E93A382C-E812-4DA4-9B03-EBCF30BAFCED}"/>
                </a:ext>
              </a:extLst>
            </p:cNvPr>
            <p:cNvSpPr/>
            <p:nvPr/>
          </p:nvSpPr>
          <p:spPr bwMode="auto">
            <a:xfrm rot="9720000">
              <a:off x="1980270" y="1414876"/>
              <a:ext cx="5040000" cy="5040000"/>
            </a:xfrm>
            <a:prstGeom prst="circularArrow">
              <a:avLst>
                <a:gd name="adj1" fmla="val 15598"/>
                <a:gd name="adj2" fmla="val 503027"/>
                <a:gd name="adj3" fmla="val 20875691"/>
                <a:gd name="adj4" fmla="val 20538095"/>
                <a:gd name="adj5" fmla="val 10693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F48AB6BF-0543-41C4-8F41-D28F69715244}"/>
                </a:ext>
              </a:extLst>
            </p:cNvPr>
            <p:cNvSpPr/>
            <p:nvPr/>
          </p:nvSpPr>
          <p:spPr bwMode="auto">
            <a:xfrm rot="19369787">
              <a:off x="2481193" y="4970070"/>
              <a:ext cx="723513" cy="216005"/>
            </a:xfrm>
            <a:prstGeom prst="roundRect">
              <a:avLst>
                <a:gd name="adj" fmla="val 50000"/>
              </a:avLst>
            </a:prstGeom>
            <a:solidFill>
              <a:srgbClr val="ABC7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6" name="Rectangle: Rounded Corners 95">
              <a:extLst>
                <a:ext uri="{FF2B5EF4-FFF2-40B4-BE49-F238E27FC236}">
                  <a16:creationId xmlns:a16="http://schemas.microsoft.com/office/drawing/2014/main" id="{DCCD7FA5-1DD0-4941-A3E2-68A74C2D6E89}"/>
                </a:ext>
              </a:extLst>
            </p:cNvPr>
            <p:cNvSpPr/>
            <p:nvPr/>
          </p:nvSpPr>
          <p:spPr bwMode="auto">
            <a:xfrm rot="19369787">
              <a:off x="3109670" y="4823806"/>
              <a:ext cx="108225" cy="139856"/>
            </a:xfrm>
            <a:prstGeom prst="roundRect">
              <a:avLst/>
            </a:prstGeom>
            <a:solidFill>
              <a:srgbClr val="AB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CD1DA227-9C44-4278-B7F3-EDAF72C866D7}"/>
              </a:ext>
            </a:extLst>
          </p:cNvPr>
          <p:cNvSpPr txBox="1"/>
          <p:nvPr/>
        </p:nvSpPr>
        <p:spPr>
          <a:xfrm rot="21480000">
            <a:off x="1612311" y="2852452"/>
            <a:ext cx="1893467" cy="1094058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1975339"/>
              </a:avLst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Ron Meyer &amp; Ronald Meijers 2017   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62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0459D5-FE1A-4800-997F-EC2BE66E4FB9}"/>
</file>

<file path=customXml/itemProps2.xml><?xml version="1.0" encoding="utf-8"?>
<ds:datastoreItem xmlns:ds="http://schemas.openxmlformats.org/officeDocument/2006/customXml" ds:itemID="{8A1FE2AB-D508-44FB-81D8-C249EF6A6F98}"/>
</file>

<file path=customXml/itemProps3.xml><?xml version="1.0" encoding="utf-8"?>
<ds:datastoreItem xmlns:ds="http://schemas.openxmlformats.org/officeDocument/2006/customXml" ds:itemID="{BE8C4D30-EFA7-46C2-92FD-7832AD97A77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52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2021-01-14T08:28:32Z</dcterms:created>
  <dcterms:modified xsi:type="dcterms:W3CDTF">2021-01-14T08:52:23Z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