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8594725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3FF"/>
    <a:srgbClr val="A7C4FF"/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9D482F-28B3-4517-8F8C-14E34AD0064A}" v="1" dt="2025-04-16T15:10:3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1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1AE04C0E-D5B0-424C-B795-2BC537B45C7D}"/>
    <pc:docChg chg="custSel modSld">
      <pc:chgData name="Ron Meyer" userId="65e0fe92-5782-4809-b035-4f1ab31a5557" providerId="ADAL" clId="{1AE04C0E-D5B0-424C-B795-2BC537B45C7D}" dt="2024-08-30T08:47:14.701" v="24" actId="1076"/>
      <pc:docMkLst>
        <pc:docMk/>
      </pc:docMkLst>
      <pc:sldChg chg="addSp delSp modSp mod">
        <pc:chgData name="Ron Meyer" userId="65e0fe92-5782-4809-b035-4f1ab31a5557" providerId="ADAL" clId="{1AE04C0E-D5B0-424C-B795-2BC537B45C7D}" dt="2024-08-30T08:47:14.701" v="24" actId="1076"/>
        <pc:sldMkLst>
          <pc:docMk/>
          <pc:sldMk cId="1563224148" sldId="256"/>
        </pc:sldMkLst>
        <pc:spChg chg="del">
          <ac:chgData name="Ron Meyer" userId="65e0fe92-5782-4809-b035-4f1ab31a5557" providerId="ADAL" clId="{1AE04C0E-D5B0-424C-B795-2BC537B45C7D}" dt="2024-06-15T10:11:42.419" v="1" actId="478"/>
          <ac:spMkLst>
            <pc:docMk/>
            <pc:sldMk cId="1563224148" sldId="256"/>
            <ac:spMk id="2" creationId="{1CB1B715-FB5A-B4AA-615E-BFFD067D663D}"/>
          </ac:spMkLst>
        </pc:spChg>
        <pc:spChg chg="add mod">
          <ac:chgData name="Ron Meyer" userId="65e0fe92-5782-4809-b035-4f1ab31a5557" providerId="ADAL" clId="{1AE04C0E-D5B0-424C-B795-2BC537B45C7D}" dt="2024-08-30T08:47:14.701" v="24" actId="1076"/>
          <ac:spMkLst>
            <pc:docMk/>
            <pc:sldMk cId="1563224148" sldId="256"/>
            <ac:spMk id="2" creationId="{2333750E-F08F-C416-A359-294912B256AB}"/>
          </ac:spMkLst>
        </pc:spChg>
        <pc:spChg chg="del">
          <ac:chgData name="Ron Meyer" userId="65e0fe92-5782-4809-b035-4f1ab31a5557" providerId="ADAL" clId="{1AE04C0E-D5B0-424C-B795-2BC537B45C7D}" dt="2024-06-15T10:11:47.435" v="2" actId="478"/>
          <ac:spMkLst>
            <pc:docMk/>
            <pc:sldMk cId="1563224148" sldId="256"/>
            <ac:spMk id="3" creationId="{5B6D55EE-BD9F-5E94-5FEC-21072E74956F}"/>
          </ac:spMkLst>
        </pc:spChg>
        <pc:spChg chg="del">
          <ac:chgData name="Ron Meyer" userId="65e0fe92-5782-4809-b035-4f1ab31a5557" providerId="ADAL" clId="{1AE04C0E-D5B0-424C-B795-2BC537B45C7D}" dt="2024-06-15T10:11:32.613" v="0" actId="478"/>
          <ac:spMkLst>
            <pc:docMk/>
            <pc:sldMk cId="1563224148" sldId="256"/>
            <ac:spMk id="33" creationId="{F830DB84-5108-FD47-A384-5B1999E89363}"/>
          </ac:spMkLst>
        </pc:spChg>
        <pc:spChg chg="del">
          <ac:chgData name="Ron Meyer" userId="65e0fe92-5782-4809-b035-4f1ab31a5557" providerId="ADAL" clId="{1AE04C0E-D5B0-424C-B795-2BC537B45C7D}" dt="2024-06-15T10:11:32.613" v="0" actId="478"/>
          <ac:spMkLst>
            <pc:docMk/>
            <pc:sldMk cId="1563224148" sldId="256"/>
            <ac:spMk id="38" creationId="{FA92AA85-57CC-F75D-1F17-DF0E348659F6}"/>
          </ac:spMkLst>
        </pc:spChg>
        <pc:spChg chg="del">
          <ac:chgData name="Ron Meyer" userId="65e0fe92-5782-4809-b035-4f1ab31a5557" providerId="ADAL" clId="{1AE04C0E-D5B0-424C-B795-2BC537B45C7D}" dt="2024-06-15T10:11:42.419" v="1" actId="478"/>
          <ac:spMkLst>
            <pc:docMk/>
            <pc:sldMk cId="1563224148" sldId="256"/>
            <ac:spMk id="39" creationId="{F25EE611-F482-6DF9-38E6-9EE281B4C1C1}"/>
          </ac:spMkLst>
        </pc:spChg>
        <pc:spChg chg="del">
          <ac:chgData name="Ron Meyer" userId="65e0fe92-5782-4809-b035-4f1ab31a5557" providerId="ADAL" clId="{1AE04C0E-D5B0-424C-B795-2BC537B45C7D}" dt="2024-06-15T10:11:32.613" v="0" actId="478"/>
          <ac:spMkLst>
            <pc:docMk/>
            <pc:sldMk cId="1563224148" sldId="256"/>
            <ac:spMk id="40" creationId="{4DB6EA6E-7B12-BA84-E89E-F569811B7A3F}"/>
          </ac:spMkLst>
        </pc:spChg>
        <pc:spChg chg="del">
          <ac:chgData name="Ron Meyer" userId="65e0fe92-5782-4809-b035-4f1ab31a5557" providerId="ADAL" clId="{1AE04C0E-D5B0-424C-B795-2BC537B45C7D}" dt="2024-06-15T10:11:42.419" v="1" actId="478"/>
          <ac:spMkLst>
            <pc:docMk/>
            <pc:sldMk cId="1563224148" sldId="256"/>
            <ac:spMk id="41" creationId="{CA8E56CA-4D86-3911-9BE0-822D4AAFC21B}"/>
          </ac:spMkLst>
        </pc:spChg>
        <pc:spChg chg="del">
          <ac:chgData name="Ron Meyer" userId="65e0fe92-5782-4809-b035-4f1ab31a5557" providerId="ADAL" clId="{1AE04C0E-D5B0-424C-B795-2BC537B45C7D}" dt="2024-06-15T10:11:42.419" v="1" actId="478"/>
          <ac:spMkLst>
            <pc:docMk/>
            <pc:sldMk cId="1563224148" sldId="256"/>
            <ac:spMk id="42" creationId="{FE6CA2FE-4C6C-EA36-856D-2DCC2B35C25B}"/>
          </ac:spMkLst>
        </pc:spChg>
        <pc:grpChg chg="del">
          <ac:chgData name="Ron Meyer" userId="65e0fe92-5782-4809-b035-4f1ab31a5557" providerId="ADAL" clId="{1AE04C0E-D5B0-424C-B795-2BC537B45C7D}" dt="2024-06-15T10:11:42.419" v="1" actId="478"/>
          <ac:grpSpMkLst>
            <pc:docMk/>
            <pc:sldMk cId="1563224148" sldId="256"/>
            <ac:grpSpMk id="6" creationId="{D86CB338-248B-FD6C-1A47-35740E860FA4}"/>
          </ac:grpSpMkLst>
        </pc:grpChg>
        <pc:grpChg chg="del">
          <ac:chgData name="Ron Meyer" userId="65e0fe92-5782-4809-b035-4f1ab31a5557" providerId="ADAL" clId="{1AE04C0E-D5B0-424C-B795-2BC537B45C7D}" dt="2024-06-15T10:11:32.613" v="0" actId="478"/>
          <ac:grpSpMkLst>
            <pc:docMk/>
            <pc:sldMk cId="1563224148" sldId="256"/>
            <ac:grpSpMk id="7" creationId="{644F8BCF-66AB-979B-2F4A-A2D3AA7B8F7D}"/>
          </ac:grpSpMkLst>
        </pc:grpChg>
        <pc:grpChg chg="del">
          <ac:chgData name="Ron Meyer" userId="65e0fe92-5782-4809-b035-4f1ab31a5557" providerId="ADAL" clId="{1AE04C0E-D5B0-424C-B795-2BC537B45C7D}" dt="2024-06-15T10:11:32.613" v="0" actId="478"/>
          <ac:grpSpMkLst>
            <pc:docMk/>
            <pc:sldMk cId="1563224148" sldId="256"/>
            <ac:grpSpMk id="10" creationId="{4B39CD4C-9E0B-5A22-2B94-76113D41518C}"/>
          </ac:grpSpMkLst>
        </pc:grpChg>
        <pc:grpChg chg="del">
          <ac:chgData name="Ron Meyer" userId="65e0fe92-5782-4809-b035-4f1ab31a5557" providerId="ADAL" clId="{1AE04C0E-D5B0-424C-B795-2BC537B45C7D}" dt="2024-06-15T10:11:32.613" v="0" actId="478"/>
          <ac:grpSpMkLst>
            <pc:docMk/>
            <pc:sldMk cId="1563224148" sldId="256"/>
            <ac:grpSpMk id="13" creationId="{FC577B9F-5753-AFF9-CD12-FE599AA3442A}"/>
          </ac:grpSpMkLst>
        </pc:grpChg>
        <pc:grpChg chg="del">
          <ac:chgData name="Ron Meyer" userId="65e0fe92-5782-4809-b035-4f1ab31a5557" providerId="ADAL" clId="{1AE04C0E-D5B0-424C-B795-2BC537B45C7D}" dt="2024-06-15T10:11:42.419" v="1" actId="478"/>
          <ac:grpSpMkLst>
            <pc:docMk/>
            <pc:sldMk cId="1563224148" sldId="256"/>
            <ac:grpSpMk id="16" creationId="{99DD2CF9-06DE-F41E-F2A4-DE10E1FE96BA}"/>
          </ac:grpSpMkLst>
        </pc:grpChg>
      </pc:sldChg>
    </pc:docChg>
  </pc:docChgLst>
  <pc:docChgLst>
    <pc:chgData name="Ron Meyer" userId="65e0fe92-5782-4809-b035-4f1ab31a5557" providerId="ADAL" clId="{B29D482F-28B3-4517-8F8C-14E34AD0064A}"/>
    <pc:docChg chg="modSld">
      <pc:chgData name="Ron Meyer" userId="65e0fe92-5782-4809-b035-4f1ab31a5557" providerId="ADAL" clId="{B29D482F-28B3-4517-8F8C-14E34AD0064A}" dt="2025-04-16T15:10:36.182" v="7" actId="164"/>
      <pc:docMkLst>
        <pc:docMk/>
      </pc:docMkLst>
      <pc:sldChg chg="addSp modSp mod modAnim">
        <pc:chgData name="Ron Meyer" userId="65e0fe92-5782-4809-b035-4f1ab31a5557" providerId="ADAL" clId="{B29D482F-28B3-4517-8F8C-14E34AD0064A}" dt="2025-04-16T15:10:36.182" v="7" actId="164"/>
        <pc:sldMkLst>
          <pc:docMk/>
          <pc:sldMk cId="1563224148" sldId="256"/>
        </pc:sldMkLst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" creationId="{2333750E-F08F-C416-A359-294912B256AB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18" creationId="{85F09CB1-8998-40C1-90CB-5482C293B022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19" creationId="{EE83A8D9-EE3F-4AFC-8DFE-3ED8C2C915CD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0" creationId="{EAED8D10-774D-481C-B70E-D66EC2317696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1" creationId="{C364FA99-7209-4848-B138-4F5AEE168597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2" creationId="{7D52024C-93AC-45F2-A196-81959D9E1F32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3" creationId="{D88ED3A9-9F91-489A-853C-E06645F2DF0F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4" creationId="{3A833CA2-9ADC-4DC2-92C5-2F7FFB3F5AA3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5" creationId="{5FD3C40C-A811-4E23-85DC-F82636B24BFE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6" creationId="{3CD31FC9-00DB-4F73-BFE4-2D15BD28DB87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7" creationId="{F64D40A2-31F8-4B0C-89D5-C225BA81BF98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8" creationId="{F4914678-A628-403A-A14D-471DB65CB106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29" creationId="{A59C7DF3-5EA3-4B0F-B215-7ECBE047D304}"/>
          </ac:spMkLst>
        </pc:spChg>
        <pc:spChg chg="mod">
          <ac:chgData name="Ron Meyer" userId="65e0fe92-5782-4809-b035-4f1ab31a5557" providerId="ADAL" clId="{B29D482F-28B3-4517-8F8C-14E34AD0064A}" dt="2025-04-16T15:10:36.182" v="7" actId="164"/>
          <ac:spMkLst>
            <pc:docMk/>
            <pc:sldMk cId="1563224148" sldId="256"/>
            <ac:spMk id="30" creationId="{55FA79E3-E97C-4E54-88B8-BB9BAA527BB6}"/>
          </ac:spMkLst>
        </pc:spChg>
        <pc:grpChg chg="add mod">
          <ac:chgData name="Ron Meyer" userId="65e0fe92-5782-4809-b035-4f1ab31a5557" providerId="ADAL" clId="{B29D482F-28B3-4517-8F8C-14E34AD0064A}" dt="2025-04-16T15:10:36.182" v="7" actId="164"/>
          <ac:grpSpMkLst>
            <pc:docMk/>
            <pc:sldMk cId="1563224148" sldId="256"/>
            <ac:grpSpMk id="3" creationId="{C842A7F5-0644-3D24-F119-00B7F4524AF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4341" y="838135"/>
            <a:ext cx="6446044" cy="1782962"/>
          </a:xfrm>
        </p:spPr>
        <p:txBody>
          <a:bodyPr anchor="b"/>
          <a:lstStyle>
            <a:lvl1pPr algn="ctr">
              <a:defRPr sz="42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4341" y="2689855"/>
            <a:ext cx="6446044" cy="1236456"/>
          </a:xfrm>
        </p:spPr>
        <p:txBody>
          <a:bodyPr/>
          <a:lstStyle>
            <a:lvl1pPr marL="0" indent="0" algn="ctr">
              <a:buNone/>
              <a:defRPr sz="1692"/>
            </a:lvl1pPr>
            <a:lvl2pPr marL="322280" indent="0" algn="ctr">
              <a:buNone/>
              <a:defRPr sz="1410"/>
            </a:lvl2pPr>
            <a:lvl3pPr marL="644561" indent="0" algn="ctr">
              <a:buNone/>
              <a:defRPr sz="1269"/>
            </a:lvl3pPr>
            <a:lvl4pPr marL="966841" indent="0" algn="ctr">
              <a:buNone/>
              <a:defRPr sz="1128"/>
            </a:lvl4pPr>
            <a:lvl5pPr marL="1289121" indent="0" algn="ctr">
              <a:buNone/>
              <a:defRPr sz="1128"/>
            </a:lvl5pPr>
            <a:lvl6pPr marL="1611401" indent="0" algn="ctr">
              <a:buNone/>
              <a:defRPr sz="1128"/>
            </a:lvl6pPr>
            <a:lvl7pPr marL="1933682" indent="0" algn="ctr">
              <a:buNone/>
              <a:defRPr sz="1128"/>
            </a:lvl7pPr>
            <a:lvl8pPr marL="2255962" indent="0" algn="ctr">
              <a:buNone/>
              <a:defRPr sz="1128"/>
            </a:lvl8pPr>
            <a:lvl9pPr marL="2578242" indent="0" algn="ctr">
              <a:buNone/>
              <a:defRPr sz="112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42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50600" y="272660"/>
            <a:ext cx="1853238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887" y="272660"/>
            <a:ext cx="5452279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5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3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411" y="1276763"/>
            <a:ext cx="7412950" cy="2130308"/>
          </a:xfrm>
        </p:spPr>
        <p:txBody>
          <a:bodyPr anchor="b"/>
          <a:lstStyle>
            <a:lvl1pPr>
              <a:defRPr sz="42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411" y="3427224"/>
            <a:ext cx="7412950" cy="1120279"/>
          </a:xfrm>
        </p:spPr>
        <p:txBody>
          <a:bodyPr/>
          <a:lstStyle>
            <a:lvl1pPr marL="0" indent="0">
              <a:buNone/>
              <a:defRPr sz="1692">
                <a:solidFill>
                  <a:schemeClr val="tx1">
                    <a:tint val="75000"/>
                  </a:schemeClr>
                </a:solidFill>
              </a:defRPr>
            </a:lvl1pPr>
            <a:lvl2pPr marL="322280" indent="0">
              <a:buNone/>
              <a:defRPr sz="1410">
                <a:solidFill>
                  <a:schemeClr val="tx1">
                    <a:tint val="75000"/>
                  </a:schemeClr>
                </a:solidFill>
              </a:defRPr>
            </a:lvl2pPr>
            <a:lvl3pPr marL="644561" indent="0">
              <a:buNone/>
              <a:defRPr sz="1269">
                <a:solidFill>
                  <a:schemeClr val="tx1">
                    <a:tint val="75000"/>
                  </a:schemeClr>
                </a:solidFill>
              </a:defRPr>
            </a:lvl3pPr>
            <a:lvl4pPr marL="96684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4pPr>
            <a:lvl5pPr marL="128912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5pPr>
            <a:lvl6pPr marL="1611401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6pPr>
            <a:lvl7pPr marL="193368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7pPr>
            <a:lvl8pPr marL="225596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8pPr>
            <a:lvl9pPr marL="2578242" indent="0">
              <a:buNone/>
              <a:defRPr sz="11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5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887" y="1363302"/>
            <a:ext cx="3652758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1080" y="1363302"/>
            <a:ext cx="3652758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3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272661"/>
            <a:ext cx="741295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007" y="1255424"/>
            <a:ext cx="3635971" cy="615264"/>
          </a:xfrm>
        </p:spPr>
        <p:txBody>
          <a:bodyPr anchor="b"/>
          <a:lstStyle>
            <a:lvl1pPr marL="0" indent="0">
              <a:buNone/>
              <a:defRPr sz="1692" b="1"/>
            </a:lvl1pPr>
            <a:lvl2pPr marL="322280" indent="0">
              <a:buNone/>
              <a:defRPr sz="1410" b="1"/>
            </a:lvl2pPr>
            <a:lvl3pPr marL="644561" indent="0">
              <a:buNone/>
              <a:defRPr sz="1269" b="1"/>
            </a:lvl3pPr>
            <a:lvl4pPr marL="966841" indent="0">
              <a:buNone/>
              <a:defRPr sz="1128" b="1"/>
            </a:lvl4pPr>
            <a:lvl5pPr marL="1289121" indent="0">
              <a:buNone/>
              <a:defRPr sz="1128" b="1"/>
            </a:lvl5pPr>
            <a:lvl6pPr marL="1611401" indent="0">
              <a:buNone/>
              <a:defRPr sz="1128" b="1"/>
            </a:lvl6pPr>
            <a:lvl7pPr marL="1933682" indent="0">
              <a:buNone/>
              <a:defRPr sz="1128" b="1"/>
            </a:lvl7pPr>
            <a:lvl8pPr marL="2255962" indent="0">
              <a:buNone/>
              <a:defRPr sz="1128" b="1"/>
            </a:lvl8pPr>
            <a:lvl9pPr marL="2578242" indent="0">
              <a:buNone/>
              <a:defRPr sz="11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007" y="1870688"/>
            <a:ext cx="3635971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51079" y="1255424"/>
            <a:ext cx="3653878" cy="615264"/>
          </a:xfrm>
        </p:spPr>
        <p:txBody>
          <a:bodyPr anchor="b"/>
          <a:lstStyle>
            <a:lvl1pPr marL="0" indent="0">
              <a:buNone/>
              <a:defRPr sz="1692" b="1"/>
            </a:lvl1pPr>
            <a:lvl2pPr marL="322280" indent="0">
              <a:buNone/>
              <a:defRPr sz="1410" b="1"/>
            </a:lvl2pPr>
            <a:lvl3pPr marL="644561" indent="0">
              <a:buNone/>
              <a:defRPr sz="1269" b="1"/>
            </a:lvl3pPr>
            <a:lvl4pPr marL="966841" indent="0">
              <a:buNone/>
              <a:defRPr sz="1128" b="1"/>
            </a:lvl4pPr>
            <a:lvl5pPr marL="1289121" indent="0">
              <a:buNone/>
              <a:defRPr sz="1128" b="1"/>
            </a:lvl5pPr>
            <a:lvl6pPr marL="1611401" indent="0">
              <a:buNone/>
              <a:defRPr sz="1128" b="1"/>
            </a:lvl6pPr>
            <a:lvl7pPr marL="1933682" indent="0">
              <a:buNone/>
              <a:defRPr sz="1128" b="1"/>
            </a:lvl7pPr>
            <a:lvl8pPr marL="2255962" indent="0">
              <a:buNone/>
              <a:defRPr sz="1128" b="1"/>
            </a:lvl8pPr>
            <a:lvl9pPr marL="2578242" indent="0">
              <a:buNone/>
              <a:defRPr sz="11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1079" y="1870688"/>
            <a:ext cx="3653878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6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2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0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341418"/>
            <a:ext cx="2772022" cy="1194964"/>
          </a:xfrm>
        </p:spPr>
        <p:txBody>
          <a:bodyPr anchor="b"/>
          <a:lstStyle>
            <a:lvl1pPr>
              <a:defRPr sz="22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3877" y="737369"/>
            <a:ext cx="4351080" cy="3639425"/>
          </a:xfrm>
        </p:spPr>
        <p:txBody>
          <a:bodyPr/>
          <a:lstStyle>
            <a:lvl1pPr>
              <a:defRPr sz="2256"/>
            </a:lvl1pPr>
            <a:lvl2pPr>
              <a:defRPr sz="1974"/>
            </a:lvl2pPr>
            <a:lvl3pPr>
              <a:defRPr sz="1692"/>
            </a:lvl3pPr>
            <a:lvl4pPr>
              <a:defRPr sz="1410"/>
            </a:lvl4pPr>
            <a:lvl5pPr>
              <a:defRPr sz="1410"/>
            </a:lvl5pPr>
            <a:lvl6pPr>
              <a:defRPr sz="1410"/>
            </a:lvl6pPr>
            <a:lvl7pPr>
              <a:defRPr sz="1410"/>
            </a:lvl7pPr>
            <a:lvl8pPr>
              <a:defRPr sz="1410"/>
            </a:lvl8pPr>
            <a:lvl9pPr>
              <a:defRPr sz="141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007" y="1536382"/>
            <a:ext cx="2772022" cy="2846339"/>
          </a:xfrm>
        </p:spPr>
        <p:txBody>
          <a:bodyPr/>
          <a:lstStyle>
            <a:lvl1pPr marL="0" indent="0">
              <a:buNone/>
              <a:defRPr sz="1128"/>
            </a:lvl1pPr>
            <a:lvl2pPr marL="322280" indent="0">
              <a:buNone/>
              <a:defRPr sz="987"/>
            </a:lvl2pPr>
            <a:lvl3pPr marL="644561" indent="0">
              <a:buNone/>
              <a:defRPr sz="846"/>
            </a:lvl3pPr>
            <a:lvl4pPr marL="966841" indent="0">
              <a:buNone/>
              <a:defRPr sz="705"/>
            </a:lvl4pPr>
            <a:lvl5pPr marL="1289121" indent="0">
              <a:buNone/>
              <a:defRPr sz="705"/>
            </a:lvl5pPr>
            <a:lvl6pPr marL="1611401" indent="0">
              <a:buNone/>
              <a:defRPr sz="705"/>
            </a:lvl6pPr>
            <a:lvl7pPr marL="1933682" indent="0">
              <a:buNone/>
              <a:defRPr sz="705"/>
            </a:lvl7pPr>
            <a:lvl8pPr marL="2255962" indent="0">
              <a:buNone/>
              <a:defRPr sz="705"/>
            </a:lvl8pPr>
            <a:lvl9pPr marL="2578242" indent="0">
              <a:buNone/>
              <a:defRPr sz="7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24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007" y="341418"/>
            <a:ext cx="2772022" cy="1194964"/>
          </a:xfrm>
        </p:spPr>
        <p:txBody>
          <a:bodyPr anchor="b"/>
          <a:lstStyle>
            <a:lvl1pPr>
              <a:defRPr sz="22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3877" y="737369"/>
            <a:ext cx="4351080" cy="3639425"/>
          </a:xfrm>
        </p:spPr>
        <p:txBody>
          <a:bodyPr anchor="t"/>
          <a:lstStyle>
            <a:lvl1pPr marL="0" indent="0">
              <a:buNone/>
              <a:defRPr sz="2256"/>
            </a:lvl1pPr>
            <a:lvl2pPr marL="322280" indent="0">
              <a:buNone/>
              <a:defRPr sz="1974"/>
            </a:lvl2pPr>
            <a:lvl3pPr marL="644561" indent="0">
              <a:buNone/>
              <a:defRPr sz="1692"/>
            </a:lvl3pPr>
            <a:lvl4pPr marL="966841" indent="0">
              <a:buNone/>
              <a:defRPr sz="1410"/>
            </a:lvl4pPr>
            <a:lvl5pPr marL="1289121" indent="0">
              <a:buNone/>
              <a:defRPr sz="1410"/>
            </a:lvl5pPr>
            <a:lvl6pPr marL="1611401" indent="0">
              <a:buNone/>
              <a:defRPr sz="1410"/>
            </a:lvl6pPr>
            <a:lvl7pPr marL="1933682" indent="0">
              <a:buNone/>
              <a:defRPr sz="1410"/>
            </a:lvl7pPr>
            <a:lvl8pPr marL="2255962" indent="0">
              <a:buNone/>
              <a:defRPr sz="1410"/>
            </a:lvl8pPr>
            <a:lvl9pPr marL="2578242" indent="0">
              <a:buNone/>
              <a:defRPr sz="141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007" y="1536382"/>
            <a:ext cx="2772022" cy="2846339"/>
          </a:xfrm>
        </p:spPr>
        <p:txBody>
          <a:bodyPr/>
          <a:lstStyle>
            <a:lvl1pPr marL="0" indent="0">
              <a:buNone/>
              <a:defRPr sz="1128"/>
            </a:lvl1pPr>
            <a:lvl2pPr marL="322280" indent="0">
              <a:buNone/>
              <a:defRPr sz="987"/>
            </a:lvl2pPr>
            <a:lvl3pPr marL="644561" indent="0">
              <a:buNone/>
              <a:defRPr sz="846"/>
            </a:lvl3pPr>
            <a:lvl4pPr marL="966841" indent="0">
              <a:buNone/>
              <a:defRPr sz="705"/>
            </a:lvl4pPr>
            <a:lvl5pPr marL="1289121" indent="0">
              <a:buNone/>
              <a:defRPr sz="705"/>
            </a:lvl5pPr>
            <a:lvl6pPr marL="1611401" indent="0">
              <a:buNone/>
              <a:defRPr sz="705"/>
            </a:lvl6pPr>
            <a:lvl7pPr marL="1933682" indent="0">
              <a:buNone/>
              <a:defRPr sz="705"/>
            </a:lvl7pPr>
            <a:lvl8pPr marL="2255962" indent="0">
              <a:buNone/>
              <a:defRPr sz="705"/>
            </a:lvl8pPr>
            <a:lvl9pPr marL="2578242" indent="0">
              <a:buNone/>
              <a:defRPr sz="7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0888" y="272661"/>
            <a:ext cx="741295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0888" y="1363302"/>
            <a:ext cx="741295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0887" y="4746664"/>
            <a:ext cx="1933813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2C95C-679F-4FF8-86C9-E23C3DDED34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7003" y="4746664"/>
            <a:ext cx="2900720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70025" y="4746664"/>
            <a:ext cx="1933813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3BD78-B1B2-4F97-B2CB-1B32EF66A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4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4561" rtl="0" eaLnBrk="1" latinLnBrk="0" hangingPunct="1">
        <a:lnSpc>
          <a:spcPct val="90000"/>
        </a:lnSpc>
        <a:spcBef>
          <a:spcPct val="0"/>
        </a:spcBef>
        <a:buNone/>
        <a:defRPr sz="31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140" indent="-161140" algn="l" defTabSz="644561" rtl="0" eaLnBrk="1" latinLnBrk="0" hangingPunct="1">
        <a:lnSpc>
          <a:spcPct val="90000"/>
        </a:lnSpc>
        <a:spcBef>
          <a:spcPts val="705"/>
        </a:spcBef>
        <a:buFont typeface="Arial" panose="020B0604020202020204" pitchFamily="34" charset="0"/>
        <a:buChar char="•"/>
        <a:defRPr sz="1974" kern="1200">
          <a:solidFill>
            <a:schemeClr val="tx1"/>
          </a:solidFill>
          <a:latin typeface="+mn-lt"/>
          <a:ea typeface="+mn-ea"/>
          <a:cs typeface="+mn-cs"/>
        </a:defRPr>
      </a:lvl1pPr>
      <a:lvl2pPr marL="483420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692" kern="1200">
          <a:solidFill>
            <a:schemeClr val="tx1"/>
          </a:solidFill>
          <a:latin typeface="+mn-lt"/>
          <a:ea typeface="+mn-ea"/>
          <a:cs typeface="+mn-cs"/>
        </a:defRPr>
      </a:lvl2pPr>
      <a:lvl3pPr marL="80570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3pPr>
      <a:lvl4pPr marL="112798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4pPr>
      <a:lvl5pPr marL="1450261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5pPr>
      <a:lvl6pPr marL="177254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6pPr>
      <a:lvl7pPr marL="209482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7pPr>
      <a:lvl8pPr marL="241710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8pPr>
      <a:lvl9pPr marL="2739382" indent="-161140" algn="l" defTabSz="644561" rtl="0" eaLnBrk="1" latinLnBrk="0" hangingPunct="1">
        <a:lnSpc>
          <a:spcPct val="90000"/>
        </a:lnSpc>
        <a:spcBef>
          <a:spcPts val="352"/>
        </a:spcBef>
        <a:buFont typeface="Arial" panose="020B0604020202020204" pitchFamily="34" charset="0"/>
        <a:buChar char="•"/>
        <a:defRPr sz="12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1pPr>
      <a:lvl2pPr marL="322280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2pPr>
      <a:lvl3pPr marL="64456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3pPr>
      <a:lvl4pPr marL="96684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4pPr>
      <a:lvl5pPr marL="128912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5pPr>
      <a:lvl6pPr marL="1611401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6pPr>
      <a:lvl7pPr marL="193368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7pPr>
      <a:lvl8pPr marL="225596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8pPr>
      <a:lvl9pPr marL="2578242" algn="l" defTabSz="644561" rtl="0" eaLnBrk="1" latinLnBrk="0" hangingPunct="1">
        <a:defRPr sz="12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842A7F5-0644-3D24-F119-00B7F4524AF9}"/>
              </a:ext>
            </a:extLst>
          </p:cNvPr>
          <p:cNvGrpSpPr/>
          <p:nvPr/>
        </p:nvGrpSpPr>
        <p:grpSpPr>
          <a:xfrm>
            <a:off x="84408" y="99116"/>
            <a:ext cx="8424936" cy="4910612"/>
            <a:chOff x="84408" y="99116"/>
            <a:chExt cx="8424936" cy="4910612"/>
          </a:xfrm>
        </p:grpSpPr>
        <p:sp>
          <p:nvSpPr>
            <p:cNvPr id="18" name="5-Point Star 19">
              <a:extLst>
                <a:ext uri="{FF2B5EF4-FFF2-40B4-BE49-F238E27FC236}">
                  <a16:creationId xmlns:a16="http://schemas.microsoft.com/office/drawing/2014/main" id="{85F09CB1-8998-40C1-90CB-5482C293B022}"/>
                </a:ext>
              </a:extLst>
            </p:cNvPr>
            <p:cNvSpPr/>
            <p:nvPr/>
          </p:nvSpPr>
          <p:spPr bwMode="auto">
            <a:xfrm>
              <a:off x="1812600" y="545232"/>
              <a:ext cx="4983193" cy="4141801"/>
            </a:xfrm>
            <a:prstGeom prst="star5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Rising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Star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E83A8D9-EE3F-4AFC-8DFE-3ED8C2C915CD}"/>
                </a:ext>
              </a:extLst>
            </p:cNvPr>
            <p:cNvSpPr/>
            <p:nvPr/>
          </p:nvSpPr>
          <p:spPr bwMode="auto">
            <a:xfrm>
              <a:off x="2934960" y="99116"/>
              <a:ext cx="2738472" cy="150019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Icarus Syndrome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AED8D10-774D-481C-B70E-D66EC2317696}"/>
                </a:ext>
              </a:extLst>
            </p:cNvPr>
            <p:cNvSpPr/>
            <p:nvPr/>
          </p:nvSpPr>
          <p:spPr bwMode="auto">
            <a:xfrm>
              <a:off x="84408" y="1396650"/>
              <a:ext cx="2738443" cy="150018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Machiavelli Effect</a:t>
              </a: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364FA99-7209-4848-B138-4F5AEE168597}"/>
                </a:ext>
              </a:extLst>
            </p:cNvPr>
            <p:cNvSpPr/>
            <p:nvPr/>
          </p:nvSpPr>
          <p:spPr bwMode="auto">
            <a:xfrm>
              <a:off x="5770901" y="1396650"/>
              <a:ext cx="2738443" cy="150018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Hollywood Effect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D52024C-93AC-45F2-A196-81959D9E1F32}"/>
                </a:ext>
              </a:extLst>
            </p:cNvPr>
            <p:cNvSpPr/>
            <p:nvPr/>
          </p:nvSpPr>
          <p:spPr bwMode="auto">
            <a:xfrm>
              <a:off x="948504" y="3509541"/>
              <a:ext cx="2739107" cy="150018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Peter Principle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88ED3A9-9F91-489A-853C-E06645F2DF0F}"/>
                </a:ext>
              </a:extLst>
            </p:cNvPr>
            <p:cNvSpPr/>
            <p:nvPr/>
          </p:nvSpPr>
          <p:spPr bwMode="auto">
            <a:xfrm>
              <a:off x="4906141" y="3509541"/>
              <a:ext cx="2739107" cy="150018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Paul Principle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A833CA2-9ADC-4DC2-92C5-2F7FFB3F5AA3}"/>
                </a:ext>
              </a:extLst>
            </p:cNvPr>
            <p:cNvSpPr/>
            <p:nvPr/>
          </p:nvSpPr>
          <p:spPr bwMode="auto">
            <a:xfrm>
              <a:off x="2934960" y="2129408"/>
              <a:ext cx="2738472" cy="150019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Hercules Syndrome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12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en-US" sz="800" kern="0" dirty="0">
                <a:solidFill>
                  <a:srgbClr val="002570"/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FD3C40C-A811-4E23-85DC-F82636B24BFE}"/>
                </a:ext>
              </a:extLst>
            </p:cNvPr>
            <p:cNvSpPr/>
            <p:nvPr/>
          </p:nvSpPr>
          <p:spPr bwMode="auto">
            <a:xfrm>
              <a:off x="1586537" y="4576043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noProof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Self-Awareness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CD31FC9-00DB-4F73-BFE4-2D15BD28DB87}"/>
                </a:ext>
              </a:extLst>
            </p:cNvPr>
            <p:cNvSpPr/>
            <p:nvPr/>
          </p:nvSpPr>
          <p:spPr bwMode="auto">
            <a:xfrm>
              <a:off x="5544174" y="4576043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Meaning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64D40A2-31F8-4B0C-89D5-C225BA81BF98}"/>
                </a:ext>
              </a:extLst>
            </p:cNvPr>
            <p:cNvSpPr/>
            <p:nvPr/>
          </p:nvSpPr>
          <p:spPr bwMode="auto">
            <a:xfrm>
              <a:off x="3560369" y="3205360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Vulnerability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F4914678-A628-403A-A14D-471DB65CB106}"/>
                </a:ext>
              </a:extLst>
            </p:cNvPr>
            <p:cNvSpPr/>
            <p:nvPr/>
          </p:nvSpPr>
          <p:spPr bwMode="auto">
            <a:xfrm>
              <a:off x="722109" y="2475583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Fairness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59C7DF3-5EA3-4B0F-B215-7ECBE047D304}"/>
                </a:ext>
              </a:extLst>
            </p:cNvPr>
            <p:cNvSpPr/>
            <p:nvPr/>
          </p:nvSpPr>
          <p:spPr bwMode="auto">
            <a:xfrm>
              <a:off x="6413498" y="2475583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Responsibility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FA79E3-E97C-4E54-88B8-BB9BAA527BB6}"/>
                </a:ext>
              </a:extLst>
            </p:cNvPr>
            <p:cNvSpPr/>
            <p:nvPr/>
          </p:nvSpPr>
          <p:spPr bwMode="auto">
            <a:xfrm>
              <a:off x="3572676" y="1174566"/>
              <a:ext cx="1463040" cy="3657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46800" rIns="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0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Humility</a:t>
              </a:r>
              <a:endPara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2333750E-F08F-C416-A359-294912B256AB}"/>
                </a:ext>
              </a:extLst>
            </p:cNvPr>
            <p:cNvSpPr txBox="1"/>
            <p:nvPr/>
          </p:nvSpPr>
          <p:spPr>
            <a:xfrm>
              <a:off x="3782258" y="1860152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2020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3224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F296F5-609E-4B16-A7AD-B8DF3AC3E0ED}"/>
</file>

<file path=customXml/itemProps2.xml><?xml version="1.0" encoding="utf-8"?>
<ds:datastoreItem xmlns:ds="http://schemas.openxmlformats.org/officeDocument/2006/customXml" ds:itemID="{5BA4B17F-47C4-452E-BD87-3093DDCAC5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375C63D-937B-4F1A-B37C-08F3E5E877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24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2020-03-04T10:21:48Z</dcterms:created>
  <dcterms:modified xsi:type="dcterms:W3CDTF">2025-04-16T15:10:37Z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