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6" r:id="rId5"/>
  </p:sldIdLst>
  <p:sldSz cx="8594725" cy="51212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5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10BCF8-C9D3-4258-8364-9D10477C538F}" v="1" dt="2025-04-16T15:11:02.6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917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 Meyer" userId="65e0fe92-5782-4809-b035-4f1ab31a5557" providerId="ADAL" clId="{DC10BCF8-C9D3-4258-8364-9D10477C538F}"/>
    <pc:docChg chg="modSld">
      <pc:chgData name="Ron Meyer" userId="65e0fe92-5782-4809-b035-4f1ab31a5557" providerId="ADAL" clId="{DC10BCF8-C9D3-4258-8364-9D10477C538F}" dt="2025-04-16T15:11:02.645" v="0" actId="164"/>
      <pc:docMkLst>
        <pc:docMk/>
      </pc:docMkLst>
      <pc:sldChg chg="addSp modSp modAnim">
        <pc:chgData name="Ron Meyer" userId="65e0fe92-5782-4809-b035-4f1ab31a5557" providerId="ADAL" clId="{DC10BCF8-C9D3-4258-8364-9D10477C538F}" dt="2025-04-16T15:11:02.645" v="0" actId="164"/>
        <pc:sldMkLst>
          <pc:docMk/>
          <pc:sldMk cId="1563224148" sldId="256"/>
        </pc:sldMkLst>
        <pc:spChg chg="mod">
          <ac:chgData name="Ron Meyer" userId="65e0fe92-5782-4809-b035-4f1ab31a5557" providerId="ADAL" clId="{DC10BCF8-C9D3-4258-8364-9D10477C538F}" dt="2025-04-16T15:11:02.645" v="0" actId="164"/>
          <ac:spMkLst>
            <pc:docMk/>
            <pc:sldMk cId="1563224148" sldId="256"/>
            <ac:spMk id="15" creationId="{8E1B2033-F95C-42C8-9AA0-3E23A0BAC08B}"/>
          </ac:spMkLst>
        </pc:spChg>
        <pc:spChg chg="mod">
          <ac:chgData name="Ron Meyer" userId="65e0fe92-5782-4809-b035-4f1ab31a5557" providerId="ADAL" clId="{DC10BCF8-C9D3-4258-8364-9D10477C538F}" dt="2025-04-16T15:11:02.645" v="0" actId="164"/>
          <ac:spMkLst>
            <pc:docMk/>
            <pc:sldMk cId="1563224148" sldId="256"/>
            <ac:spMk id="18" creationId="{85F09CB1-8998-40C1-90CB-5482C293B022}"/>
          </ac:spMkLst>
        </pc:spChg>
        <pc:spChg chg="mod">
          <ac:chgData name="Ron Meyer" userId="65e0fe92-5782-4809-b035-4f1ab31a5557" providerId="ADAL" clId="{DC10BCF8-C9D3-4258-8364-9D10477C538F}" dt="2025-04-16T15:11:02.645" v="0" actId="164"/>
          <ac:spMkLst>
            <pc:docMk/>
            <pc:sldMk cId="1563224148" sldId="256"/>
            <ac:spMk id="19" creationId="{EE83A8D9-EE3F-4AFC-8DFE-3ED8C2C915CD}"/>
          </ac:spMkLst>
        </pc:spChg>
        <pc:spChg chg="mod">
          <ac:chgData name="Ron Meyer" userId="65e0fe92-5782-4809-b035-4f1ab31a5557" providerId="ADAL" clId="{DC10BCF8-C9D3-4258-8364-9D10477C538F}" dt="2025-04-16T15:11:02.645" v="0" actId="164"/>
          <ac:spMkLst>
            <pc:docMk/>
            <pc:sldMk cId="1563224148" sldId="256"/>
            <ac:spMk id="20" creationId="{EAED8D10-774D-481C-B70E-D66EC2317696}"/>
          </ac:spMkLst>
        </pc:spChg>
        <pc:spChg chg="mod">
          <ac:chgData name="Ron Meyer" userId="65e0fe92-5782-4809-b035-4f1ab31a5557" providerId="ADAL" clId="{DC10BCF8-C9D3-4258-8364-9D10477C538F}" dt="2025-04-16T15:11:02.645" v="0" actId="164"/>
          <ac:spMkLst>
            <pc:docMk/>
            <pc:sldMk cId="1563224148" sldId="256"/>
            <ac:spMk id="21" creationId="{C364FA99-7209-4848-B138-4F5AEE168597}"/>
          </ac:spMkLst>
        </pc:spChg>
        <pc:spChg chg="mod">
          <ac:chgData name="Ron Meyer" userId="65e0fe92-5782-4809-b035-4f1ab31a5557" providerId="ADAL" clId="{DC10BCF8-C9D3-4258-8364-9D10477C538F}" dt="2025-04-16T15:11:02.645" v="0" actId="164"/>
          <ac:spMkLst>
            <pc:docMk/>
            <pc:sldMk cId="1563224148" sldId="256"/>
            <ac:spMk id="22" creationId="{7D52024C-93AC-45F2-A196-81959D9E1F32}"/>
          </ac:spMkLst>
        </pc:spChg>
        <pc:spChg chg="mod">
          <ac:chgData name="Ron Meyer" userId="65e0fe92-5782-4809-b035-4f1ab31a5557" providerId="ADAL" clId="{DC10BCF8-C9D3-4258-8364-9D10477C538F}" dt="2025-04-16T15:11:02.645" v="0" actId="164"/>
          <ac:spMkLst>
            <pc:docMk/>
            <pc:sldMk cId="1563224148" sldId="256"/>
            <ac:spMk id="23" creationId="{D88ED3A9-9F91-489A-853C-E06645F2DF0F}"/>
          </ac:spMkLst>
        </pc:spChg>
        <pc:spChg chg="mod">
          <ac:chgData name="Ron Meyer" userId="65e0fe92-5782-4809-b035-4f1ab31a5557" providerId="ADAL" clId="{DC10BCF8-C9D3-4258-8364-9D10477C538F}" dt="2025-04-16T15:11:02.645" v="0" actId="164"/>
          <ac:spMkLst>
            <pc:docMk/>
            <pc:sldMk cId="1563224148" sldId="256"/>
            <ac:spMk id="24" creationId="{3A833CA2-9ADC-4DC2-92C5-2F7FFB3F5AA3}"/>
          </ac:spMkLst>
        </pc:spChg>
        <pc:spChg chg="mod">
          <ac:chgData name="Ron Meyer" userId="65e0fe92-5782-4809-b035-4f1ab31a5557" providerId="ADAL" clId="{DC10BCF8-C9D3-4258-8364-9D10477C538F}" dt="2025-04-16T15:11:02.645" v="0" actId="164"/>
          <ac:spMkLst>
            <pc:docMk/>
            <pc:sldMk cId="1563224148" sldId="256"/>
            <ac:spMk id="25" creationId="{5FD3C40C-A811-4E23-85DC-F82636B24BFE}"/>
          </ac:spMkLst>
        </pc:spChg>
        <pc:spChg chg="mod">
          <ac:chgData name="Ron Meyer" userId="65e0fe92-5782-4809-b035-4f1ab31a5557" providerId="ADAL" clId="{DC10BCF8-C9D3-4258-8364-9D10477C538F}" dt="2025-04-16T15:11:02.645" v="0" actId="164"/>
          <ac:spMkLst>
            <pc:docMk/>
            <pc:sldMk cId="1563224148" sldId="256"/>
            <ac:spMk id="26" creationId="{3CD31FC9-00DB-4F73-BFE4-2D15BD28DB87}"/>
          </ac:spMkLst>
        </pc:spChg>
        <pc:spChg chg="mod">
          <ac:chgData name="Ron Meyer" userId="65e0fe92-5782-4809-b035-4f1ab31a5557" providerId="ADAL" clId="{DC10BCF8-C9D3-4258-8364-9D10477C538F}" dt="2025-04-16T15:11:02.645" v="0" actId="164"/>
          <ac:spMkLst>
            <pc:docMk/>
            <pc:sldMk cId="1563224148" sldId="256"/>
            <ac:spMk id="27" creationId="{F64D40A2-31F8-4B0C-89D5-C225BA81BF98}"/>
          </ac:spMkLst>
        </pc:spChg>
        <pc:spChg chg="mod">
          <ac:chgData name="Ron Meyer" userId="65e0fe92-5782-4809-b035-4f1ab31a5557" providerId="ADAL" clId="{DC10BCF8-C9D3-4258-8364-9D10477C538F}" dt="2025-04-16T15:11:02.645" v="0" actId="164"/>
          <ac:spMkLst>
            <pc:docMk/>
            <pc:sldMk cId="1563224148" sldId="256"/>
            <ac:spMk id="28" creationId="{F4914678-A628-403A-A14D-471DB65CB106}"/>
          </ac:spMkLst>
        </pc:spChg>
        <pc:spChg chg="mod">
          <ac:chgData name="Ron Meyer" userId="65e0fe92-5782-4809-b035-4f1ab31a5557" providerId="ADAL" clId="{DC10BCF8-C9D3-4258-8364-9D10477C538F}" dt="2025-04-16T15:11:02.645" v="0" actId="164"/>
          <ac:spMkLst>
            <pc:docMk/>
            <pc:sldMk cId="1563224148" sldId="256"/>
            <ac:spMk id="29" creationId="{A59C7DF3-5EA3-4B0F-B215-7ECBE047D304}"/>
          </ac:spMkLst>
        </pc:spChg>
        <pc:spChg chg="mod">
          <ac:chgData name="Ron Meyer" userId="65e0fe92-5782-4809-b035-4f1ab31a5557" providerId="ADAL" clId="{DC10BCF8-C9D3-4258-8364-9D10477C538F}" dt="2025-04-16T15:11:02.645" v="0" actId="164"/>
          <ac:spMkLst>
            <pc:docMk/>
            <pc:sldMk cId="1563224148" sldId="256"/>
            <ac:spMk id="30" creationId="{55FA79E3-E97C-4E54-88B8-BB9BAA527BB6}"/>
          </ac:spMkLst>
        </pc:spChg>
        <pc:grpChg chg="add mod">
          <ac:chgData name="Ron Meyer" userId="65e0fe92-5782-4809-b035-4f1ab31a5557" providerId="ADAL" clId="{DC10BCF8-C9D3-4258-8364-9D10477C538F}" dt="2025-04-16T15:11:02.645" v="0" actId="164"/>
          <ac:grpSpMkLst>
            <pc:docMk/>
            <pc:sldMk cId="1563224148" sldId="256"/>
            <ac:grpSpMk id="2" creationId="{4482A99B-DFE0-9F86-DE4D-D8B7D0373500}"/>
          </ac:grpSpMkLst>
        </pc:grpChg>
      </pc:sldChg>
    </pc:docChg>
  </pc:docChgLst>
  <pc:docChgLst>
    <pc:chgData name="Ron Meyer" userId="65e0fe92-5782-4809-b035-4f1ab31a5557" providerId="ADAL" clId="{7EABD74E-0CA5-4FD5-85FB-7F11648DC186}"/>
    <pc:docChg chg="modSld">
      <pc:chgData name="Ron Meyer" userId="65e0fe92-5782-4809-b035-4f1ab31a5557" providerId="ADAL" clId="{7EABD74E-0CA5-4FD5-85FB-7F11648DC186}" dt="2020-03-04T16:52:15.001" v="341"/>
      <pc:docMkLst>
        <pc:docMk/>
      </pc:docMkLst>
      <pc:sldChg chg="addSp modSp modAnim">
        <pc:chgData name="Ron Meyer" userId="65e0fe92-5782-4809-b035-4f1ab31a5557" providerId="ADAL" clId="{7EABD74E-0CA5-4FD5-85FB-7F11648DC186}" dt="2020-03-04T16:52:15.001" v="341"/>
        <pc:sldMkLst>
          <pc:docMk/>
          <pc:sldMk cId="1563224148" sldId="256"/>
        </pc:sldMkLst>
        <pc:spChg chg="mod">
          <ac:chgData name="Ron Meyer" userId="65e0fe92-5782-4809-b035-4f1ab31a5557" providerId="ADAL" clId="{7EABD74E-0CA5-4FD5-85FB-7F11648DC186}" dt="2020-03-04T10:43:07.117" v="237" actId="207"/>
          <ac:spMkLst>
            <pc:docMk/>
            <pc:sldMk cId="1563224148" sldId="256"/>
            <ac:spMk id="18" creationId="{85F09CB1-8998-40C1-90CB-5482C293B022}"/>
          </ac:spMkLst>
        </pc:spChg>
        <pc:spChg chg="mod">
          <ac:chgData name="Ron Meyer" userId="65e0fe92-5782-4809-b035-4f1ab31a5557" providerId="ADAL" clId="{7EABD74E-0CA5-4FD5-85FB-7F11648DC186}" dt="2020-03-04T10:44:52.602" v="302" actId="255"/>
          <ac:spMkLst>
            <pc:docMk/>
            <pc:sldMk cId="1563224148" sldId="256"/>
            <ac:spMk id="19" creationId="{EE83A8D9-EE3F-4AFC-8DFE-3ED8C2C915CD}"/>
          </ac:spMkLst>
        </pc:spChg>
        <pc:spChg chg="mod">
          <ac:chgData name="Ron Meyer" userId="65e0fe92-5782-4809-b035-4f1ab31a5557" providerId="ADAL" clId="{7EABD74E-0CA5-4FD5-85FB-7F11648DC186}" dt="2020-03-04T10:48:05.996" v="335" actId="255"/>
          <ac:spMkLst>
            <pc:docMk/>
            <pc:sldMk cId="1563224148" sldId="256"/>
            <ac:spMk id="20" creationId="{EAED8D10-774D-481C-B70E-D66EC2317696}"/>
          </ac:spMkLst>
        </pc:spChg>
        <pc:spChg chg="mod">
          <ac:chgData name="Ron Meyer" userId="65e0fe92-5782-4809-b035-4f1ab31a5557" providerId="ADAL" clId="{7EABD74E-0CA5-4FD5-85FB-7F11648DC186}" dt="2020-03-04T10:46:49.412" v="330" actId="255"/>
          <ac:spMkLst>
            <pc:docMk/>
            <pc:sldMk cId="1563224148" sldId="256"/>
            <ac:spMk id="21" creationId="{C364FA99-7209-4848-B138-4F5AEE168597}"/>
          </ac:spMkLst>
        </pc:spChg>
        <pc:spChg chg="mod">
          <ac:chgData name="Ron Meyer" userId="65e0fe92-5782-4809-b035-4f1ab31a5557" providerId="ADAL" clId="{7EABD74E-0CA5-4FD5-85FB-7F11648DC186}" dt="2020-03-04T10:35:58.123" v="105" actId="12788"/>
          <ac:spMkLst>
            <pc:docMk/>
            <pc:sldMk cId="1563224148" sldId="256"/>
            <ac:spMk id="22" creationId="{7D52024C-93AC-45F2-A196-81959D9E1F32}"/>
          </ac:spMkLst>
        </pc:spChg>
        <pc:spChg chg="mod">
          <ac:chgData name="Ron Meyer" userId="65e0fe92-5782-4809-b035-4f1ab31a5557" providerId="ADAL" clId="{7EABD74E-0CA5-4FD5-85FB-7F11648DC186}" dt="2020-03-04T10:37:20.237" v="112" actId="255"/>
          <ac:spMkLst>
            <pc:docMk/>
            <pc:sldMk cId="1563224148" sldId="256"/>
            <ac:spMk id="23" creationId="{D88ED3A9-9F91-489A-853C-E06645F2DF0F}"/>
          </ac:spMkLst>
        </pc:spChg>
        <pc:spChg chg="mod">
          <ac:chgData name="Ron Meyer" userId="65e0fe92-5782-4809-b035-4f1ab31a5557" providerId="ADAL" clId="{7EABD74E-0CA5-4FD5-85FB-7F11648DC186}" dt="2020-03-04T10:48:30.603" v="336" actId="255"/>
          <ac:spMkLst>
            <pc:docMk/>
            <pc:sldMk cId="1563224148" sldId="256"/>
            <ac:spMk id="24" creationId="{3A833CA2-9ADC-4DC2-92C5-2F7FFB3F5AA3}"/>
          </ac:spMkLst>
        </pc:spChg>
        <pc:spChg chg="add mod">
          <ac:chgData name="Ron Meyer" userId="65e0fe92-5782-4809-b035-4f1ab31a5557" providerId="ADAL" clId="{7EABD74E-0CA5-4FD5-85FB-7F11648DC186}" dt="2020-03-04T10:35:58.123" v="105" actId="12788"/>
          <ac:spMkLst>
            <pc:docMk/>
            <pc:sldMk cId="1563224148" sldId="256"/>
            <ac:spMk id="25" creationId="{5FD3C40C-A811-4E23-85DC-F82636B24BFE}"/>
          </ac:spMkLst>
        </pc:spChg>
        <pc:spChg chg="add mod">
          <ac:chgData name="Ron Meyer" userId="65e0fe92-5782-4809-b035-4f1ab31a5557" providerId="ADAL" clId="{7EABD74E-0CA5-4FD5-85FB-7F11648DC186}" dt="2020-03-04T10:37:43.504" v="135" actId="20577"/>
          <ac:spMkLst>
            <pc:docMk/>
            <pc:sldMk cId="1563224148" sldId="256"/>
            <ac:spMk id="26" creationId="{3CD31FC9-00DB-4F73-BFE4-2D15BD28DB87}"/>
          </ac:spMkLst>
        </pc:spChg>
        <pc:spChg chg="add mod">
          <ac:chgData name="Ron Meyer" userId="65e0fe92-5782-4809-b035-4f1ab31a5557" providerId="ADAL" clId="{7EABD74E-0CA5-4FD5-85FB-7F11648DC186}" dt="2020-03-04T10:39:13.586" v="171" actId="1076"/>
          <ac:spMkLst>
            <pc:docMk/>
            <pc:sldMk cId="1563224148" sldId="256"/>
            <ac:spMk id="27" creationId="{F64D40A2-31F8-4B0C-89D5-C225BA81BF98}"/>
          </ac:spMkLst>
        </pc:spChg>
        <pc:spChg chg="add mod">
          <ac:chgData name="Ron Meyer" userId="65e0fe92-5782-4809-b035-4f1ab31a5557" providerId="ADAL" clId="{7EABD74E-0CA5-4FD5-85FB-7F11648DC186}" dt="2020-03-04T10:43:49.754" v="283" actId="1035"/>
          <ac:spMkLst>
            <pc:docMk/>
            <pc:sldMk cId="1563224148" sldId="256"/>
            <ac:spMk id="28" creationId="{F4914678-A628-403A-A14D-471DB65CB106}"/>
          </ac:spMkLst>
        </pc:spChg>
        <pc:spChg chg="add mod">
          <ac:chgData name="Ron Meyer" userId="65e0fe92-5782-4809-b035-4f1ab31a5557" providerId="ADAL" clId="{7EABD74E-0CA5-4FD5-85FB-7F11648DC186}" dt="2020-03-04T10:43:49.754" v="283" actId="1035"/>
          <ac:spMkLst>
            <pc:docMk/>
            <pc:sldMk cId="1563224148" sldId="256"/>
            <ac:spMk id="29" creationId="{A59C7DF3-5EA3-4B0F-B215-7ECBE047D304}"/>
          </ac:spMkLst>
        </pc:spChg>
        <pc:spChg chg="add mod">
          <ac:chgData name="Ron Meyer" userId="65e0fe92-5782-4809-b035-4f1ab31a5557" providerId="ADAL" clId="{7EABD74E-0CA5-4FD5-85FB-7F11648DC186}" dt="2020-03-04T10:45:25.830" v="326" actId="20577"/>
          <ac:spMkLst>
            <pc:docMk/>
            <pc:sldMk cId="1563224148" sldId="256"/>
            <ac:spMk id="30" creationId="{55FA79E3-E97C-4E54-88B8-BB9BAA527BB6}"/>
          </ac:spMkLst>
        </pc:spChg>
      </pc:sldChg>
    </pc:docChg>
  </pc:docChgLst>
  <pc:docChgLst>
    <pc:chgData name="Ron Meyer" userId="65e0fe92-5782-4809-b035-4f1ab31a5557" providerId="ADAL" clId="{E3EA3EEE-46F8-4D8F-9AFF-50F73C04551F}"/>
    <pc:docChg chg="modSld">
      <pc:chgData name="Ron Meyer" userId="65e0fe92-5782-4809-b035-4f1ab31a5557" providerId="ADAL" clId="{E3EA3EEE-46F8-4D8F-9AFF-50F73C04551F}" dt="2020-05-26T09:11:27.238" v="26" actId="1076"/>
      <pc:docMkLst>
        <pc:docMk/>
      </pc:docMkLst>
      <pc:sldChg chg="addSp modSp mod">
        <pc:chgData name="Ron Meyer" userId="65e0fe92-5782-4809-b035-4f1ab31a5557" providerId="ADAL" clId="{E3EA3EEE-46F8-4D8F-9AFF-50F73C04551F}" dt="2020-05-26T09:11:27.238" v="26" actId="1076"/>
        <pc:sldMkLst>
          <pc:docMk/>
          <pc:sldMk cId="1563224148" sldId="256"/>
        </pc:sldMkLst>
        <pc:spChg chg="add mod">
          <ac:chgData name="Ron Meyer" userId="65e0fe92-5782-4809-b035-4f1ab31a5557" providerId="ADAL" clId="{E3EA3EEE-46F8-4D8F-9AFF-50F73C04551F}" dt="2020-05-26T09:11:27.238" v="26" actId="1076"/>
          <ac:spMkLst>
            <pc:docMk/>
            <pc:sldMk cId="1563224148" sldId="256"/>
            <ac:spMk id="15" creationId="{8E1B2033-F95C-42C8-9AA0-3E23A0BAC08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4341" y="838135"/>
            <a:ext cx="6446044" cy="1782962"/>
          </a:xfrm>
        </p:spPr>
        <p:txBody>
          <a:bodyPr anchor="b"/>
          <a:lstStyle>
            <a:lvl1pPr algn="ctr">
              <a:defRPr sz="422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4341" y="2689855"/>
            <a:ext cx="6446044" cy="1236456"/>
          </a:xfrm>
        </p:spPr>
        <p:txBody>
          <a:bodyPr/>
          <a:lstStyle>
            <a:lvl1pPr marL="0" indent="0" algn="ctr">
              <a:buNone/>
              <a:defRPr sz="1692"/>
            </a:lvl1pPr>
            <a:lvl2pPr marL="322280" indent="0" algn="ctr">
              <a:buNone/>
              <a:defRPr sz="1410"/>
            </a:lvl2pPr>
            <a:lvl3pPr marL="644561" indent="0" algn="ctr">
              <a:buNone/>
              <a:defRPr sz="1269"/>
            </a:lvl3pPr>
            <a:lvl4pPr marL="966841" indent="0" algn="ctr">
              <a:buNone/>
              <a:defRPr sz="1128"/>
            </a:lvl4pPr>
            <a:lvl5pPr marL="1289121" indent="0" algn="ctr">
              <a:buNone/>
              <a:defRPr sz="1128"/>
            </a:lvl5pPr>
            <a:lvl6pPr marL="1611401" indent="0" algn="ctr">
              <a:buNone/>
              <a:defRPr sz="1128"/>
            </a:lvl6pPr>
            <a:lvl7pPr marL="1933682" indent="0" algn="ctr">
              <a:buNone/>
              <a:defRPr sz="1128"/>
            </a:lvl7pPr>
            <a:lvl8pPr marL="2255962" indent="0" algn="ctr">
              <a:buNone/>
              <a:defRPr sz="1128"/>
            </a:lvl8pPr>
            <a:lvl9pPr marL="2578242" indent="0" algn="ctr">
              <a:buNone/>
              <a:defRPr sz="112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2C95C-679F-4FF8-86C9-E23C3DDED344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3BD78-B1B2-4F97-B2CB-1B32EF66A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594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2C95C-679F-4FF8-86C9-E23C3DDED344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3BD78-B1B2-4F97-B2CB-1B32EF66A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842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50600" y="272660"/>
            <a:ext cx="1853238" cy="43400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0887" y="272660"/>
            <a:ext cx="5452279" cy="43400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2C95C-679F-4FF8-86C9-E23C3DDED344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3BD78-B1B2-4F97-B2CB-1B32EF66A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452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2C95C-679F-4FF8-86C9-E23C3DDED344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3BD78-B1B2-4F97-B2CB-1B32EF66A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839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411" y="1276763"/>
            <a:ext cx="7412950" cy="2130308"/>
          </a:xfrm>
        </p:spPr>
        <p:txBody>
          <a:bodyPr anchor="b"/>
          <a:lstStyle>
            <a:lvl1pPr>
              <a:defRPr sz="422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6411" y="3427224"/>
            <a:ext cx="7412950" cy="1120279"/>
          </a:xfrm>
        </p:spPr>
        <p:txBody>
          <a:bodyPr/>
          <a:lstStyle>
            <a:lvl1pPr marL="0" indent="0">
              <a:buNone/>
              <a:defRPr sz="1692">
                <a:solidFill>
                  <a:schemeClr val="tx1">
                    <a:tint val="75000"/>
                  </a:schemeClr>
                </a:solidFill>
              </a:defRPr>
            </a:lvl1pPr>
            <a:lvl2pPr marL="322280" indent="0">
              <a:buNone/>
              <a:defRPr sz="1410">
                <a:solidFill>
                  <a:schemeClr val="tx1">
                    <a:tint val="75000"/>
                  </a:schemeClr>
                </a:solidFill>
              </a:defRPr>
            </a:lvl2pPr>
            <a:lvl3pPr marL="644561" indent="0">
              <a:buNone/>
              <a:defRPr sz="1269">
                <a:solidFill>
                  <a:schemeClr val="tx1">
                    <a:tint val="75000"/>
                  </a:schemeClr>
                </a:solidFill>
              </a:defRPr>
            </a:lvl3pPr>
            <a:lvl4pPr marL="966841" indent="0">
              <a:buNone/>
              <a:defRPr sz="1128">
                <a:solidFill>
                  <a:schemeClr val="tx1">
                    <a:tint val="75000"/>
                  </a:schemeClr>
                </a:solidFill>
              </a:defRPr>
            </a:lvl4pPr>
            <a:lvl5pPr marL="1289121" indent="0">
              <a:buNone/>
              <a:defRPr sz="1128">
                <a:solidFill>
                  <a:schemeClr val="tx1">
                    <a:tint val="75000"/>
                  </a:schemeClr>
                </a:solidFill>
              </a:defRPr>
            </a:lvl5pPr>
            <a:lvl6pPr marL="1611401" indent="0">
              <a:buNone/>
              <a:defRPr sz="1128">
                <a:solidFill>
                  <a:schemeClr val="tx1">
                    <a:tint val="75000"/>
                  </a:schemeClr>
                </a:solidFill>
              </a:defRPr>
            </a:lvl6pPr>
            <a:lvl7pPr marL="1933682" indent="0">
              <a:buNone/>
              <a:defRPr sz="1128">
                <a:solidFill>
                  <a:schemeClr val="tx1">
                    <a:tint val="75000"/>
                  </a:schemeClr>
                </a:solidFill>
              </a:defRPr>
            </a:lvl7pPr>
            <a:lvl8pPr marL="2255962" indent="0">
              <a:buNone/>
              <a:defRPr sz="1128">
                <a:solidFill>
                  <a:schemeClr val="tx1">
                    <a:tint val="75000"/>
                  </a:schemeClr>
                </a:solidFill>
              </a:defRPr>
            </a:lvl8pPr>
            <a:lvl9pPr marL="2578242" indent="0">
              <a:buNone/>
              <a:defRPr sz="112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2C95C-679F-4FF8-86C9-E23C3DDED344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3BD78-B1B2-4F97-B2CB-1B32EF66A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458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0887" y="1363302"/>
            <a:ext cx="3652758" cy="32494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51080" y="1363302"/>
            <a:ext cx="3652758" cy="32494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2C95C-679F-4FF8-86C9-E23C3DDED344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3BD78-B1B2-4F97-B2CB-1B32EF66A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033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007" y="272661"/>
            <a:ext cx="7412950" cy="9898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2007" y="1255424"/>
            <a:ext cx="3635971" cy="615264"/>
          </a:xfrm>
        </p:spPr>
        <p:txBody>
          <a:bodyPr anchor="b"/>
          <a:lstStyle>
            <a:lvl1pPr marL="0" indent="0">
              <a:buNone/>
              <a:defRPr sz="1692" b="1"/>
            </a:lvl1pPr>
            <a:lvl2pPr marL="322280" indent="0">
              <a:buNone/>
              <a:defRPr sz="1410" b="1"/>
            </a:lvl2pPr>
            <a:lvl3pPr marL="644561" indent="0">
              <a:buNone/>
              <a:defRPr sz="1269" b="1"/>
            </a:lvl3pPr>
            <a:lvl4pPr marL="966841" indent="0">
              <a:buNone/>
              <a:defRPr sz="1128" b="1"/>
            </a:lvl4pPr>
            <a:lvl5pPr marL="1289121" indent="0">
              <a:buNone/>
              <a:defRPr sz="1128" b="1"/>
            </a:lvl5pPr>
            <a:lvl6pPr marL="1611401" indent="0">
              <a:buNone/>
              <a:defRPr sz="1128" b="1"/>
            </a:lvl6pPr>
            <a:lvl7pPr marL="1933682" indent="0">
              <a:buNone/>
              <a:defRPr sz="1128" b="1"/>
            </a:lvl7pPr>
            <a:lvl8pPr marL="2255962" indent="0">
              <a:buNone/>
              <a:defRPr sz="1128" b="1"/>
            </a:lvl8pPr>
            <a:lvl9pPr marL="2578242" indent="0">
              <a:buNone/>
              <a:defRPr sz="112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2007" y="1870688"/>
            <a:ext cx="3635971" cy="2751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51079" y="1255424"/>
            <a:ext cx="3653878" cy="615264"/>
          </a:xfrm>
        </p:spPr>
        <p:txBody>
          <a:bodyPr anchor="b"/>
          <a:lstStyle>
            <a:lvl1pPr marL="0" indent="0">
              <a:buNone/>
              <a:defRPr sz="1692" b="1"/>
            </a:lvl1pPr>
            <a:lvl2pPr marL="322280" indent="0">
              <a:buNone/>
              <a:defRPr sz="1410" b="1"/>
            </a:lvl2pPr>
            <a:lvl3pPr marL="644561" indent="0">
              <a:buNone/>
              <a:defRPr sz="1269" b="1"/>
            </a:lvl3pPr>
            <a:lvl4pPr marL="966841" indent="0">
              <a:buNone/>
              <a:defRPr sz="1128" b="1"/>
            </a:lvl4pPr>
            <a:lvl5pPr marL="1289121" indent="0">
              <a:buNone/>
              <a:defRPr sz="1128" b="1"/>
            </a:lvl5pPr>
            <a:lvl6pPr marL="1611401" indent="0">
              <a:buNone/>
              <a:defRPr sz="1128" b="1"/>
            </a:lvl6pPr>
            <a:lvl7pPr marL="1933682" indent="0">
              <a:buNone/>
              <a:defRPr sz="1128" b="1"/>
            </a:lvl7pPr>
            <a:lvl8pPr marL="2255962" indent="0">
              <a:buNone/>
              <a:defRPr sz="1128" b="1"/>
            </a:lvl8pPr>
            <a:lvl9pPr marL="2578242" indent="0">
              <a:buNone/>
              <a:defRPr sz="112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51079" y="1870688"/>
            <a:ext cx="3653878" cy="2751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2C95C-679F-4FF8-86C9-E23C3DDED344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3BD78-B1B2-4F97-B2CB-1B32EF66A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968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2C95C-679F-4FF8-86C9-E23C3DDED344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3BD78-B1B2-4F97-B2CB-1B32EF66A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521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2C95C-679F-4FF8-86C9-E23C3DDED344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3BD78-B1B2-4F97-B2CB-1B32EF66A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608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007" y="341418"/>
            <a:ext cx="2772022" cy="1194964"/>
          </a:xfrm>
        </p:spPr>
        <p:txBody>
          <a:bodyPr anchor="b"/>
          <a:lstStyle>
            <a:lvl1pPr>
              <a:defRPr sz="225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3877" y="737369"/>
            <a:ext cx="4351080" cy="3639425"/>
          </a:xfrm>
        </p:spPr>
        <p:txBody>
          <a:bodyPr/>
          <a:lstStyle>
            <a:lvl1pPr>
              <a:defRPr sz="2256"/>
            </a:lvl1pPr>
            <a:lvl2pPr>
              <a:defRPr sz="1974"/>
            </a:lvl2pPr>
            <a:lvl3pPr>
              <a:defRPr sz="1692"/>
            </a:lvl3pPr>
            <a:lvl4pPr>
              <a:defRPr sz="1410"/>
            </a:lvl4pPr>
            <a:lvl5pPr>
              <a:defRPr sz="1410"/>
            </a:lvl5pPr>
            <a:lvl6pPr>
              <a:defRPr sz="1410"/>
            </a:lvl6pPr>
            <a:lvl7pPr>
              <a:defRPr sz="1410"/>
            </a:lvl7pPr>
            <a:lvl8pPr>
              <a:defRPr sz="1410"/>
            </a:lvl8pPr>
            <a:lvl9pPr>
              <a:defRPr sz="141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2007" y="1536382"/>
            <a:ext cx="2772022" cy="2846339"/>
          </a:xfrm>
        </p:spPr>
        <p:txBody>
          <a:bodyPr/>
          <a:lstStyle>
            <a:lvl1pPr marL="0" indent="0">
              <a:buNone/>
              <a:defRPr sz="1128"/>
            </a:lvl1pPr>
            <a:lvl2pPr marL="322280" indent="0">
              <a:buNone/>
              <a:defRPr sz="987"/>
            </a:lvl2pPr>
            <a:lvl3pPr marL="644561" indent="0">
              <a:buNone/>
              <a:defRPr sz="846"/>
            </a:lvl3pPr>
            <a:lvl4pPr marL="966841" indent="0">
              <a:buNone/>
              <a:defRPr sz="705"/>
            </a:lvl4pPr>
            <a:lvl5pPr marL="1289121" indent="0">
              <a:buNone/>
              <a:defRPr sz="705"/>
            </a:lvl5pPr>
            <a:lvl6pPr marL="1611401" indent="0">
              <a:buNone/>
              <a:defRPr sz="705"/>
            </a:lvl6pPr>
            <a:lvl7pPr marL="1933682" indent="0">
              <a:buNone/>
              <a:defRPr sz="705"/>
            </a:lvl7pPr>
            <a:lvl8pPr marL="2255962" indent="0">
              <a:buNone/>
              <a:defRPr sz="705"/>
            </a:lvl8pPr>
            <a:lvl9pPr marL="2578242" indent="0">
              <a:buNone/>
              <a:defRPr sz="70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2C95C-679F-4FF8-86C9-E23C3DDED344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3BD78-B1B2-4F97-B2CB-1B32EF66A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124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007" y="341418"/>
            <a:ext cx="2772022" cy="1194964"/>
          </a:xfrm>
        </p:spPr>
        <p:txBody>
          <a:bodyPr anchor="b"/>
          <a:lstStyle>
            <a:lvl1pPr>
              <a:defRPr sz="225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53877" y="737369"/>
            <a:ext cx="4351080" cy="3639425"/>
          </a:xfrm>
        </p:spPr>
        <p:txBody>
          <a:bodyPr anchor="t"/>
          <a:lstStyle>
            <a:lvl1pPr marL="0" indent="0">
              <a:buNone/>
              <a:defRPr sz="2256"/>
            </a:lvl1pPr>
            <a:lvl2pPr marL="322280" indent="0">
              <a:buNone/>
              <a:defRPr sz="1974"/>
            </a:lvl2pPr>
            <a:lvl3pPr marL="644561" indent="0">
              <a:buNone/>
              <a:defRPr sz="1692"/>
            </a:lvl3pPr>
            <a:lvl4pPr marL="966841" indent="0">
              <a:buNone/>
              <a:defRPr sz="1410"/>
            </a:lvl4pPr>
            <a:lvl5pPr marL="1289121" indent="0">
              <a:buNone/>
              <a:defRPr sz="1410"/>
            </a:lvl5pPr>
            <a:lvl6pPr marL="1611401" indent="0">
              <a:buNone/>
              <a:defRPr sz="1410"/>
            </a:lvl6pPr>
            <a:lvl7pPr marL="1933682" indent="0">
              <a:buNone/>
              <a:defRPr sz="1410"/>
            </a:lvl7pPr>
            <a:lvl8pPr marL="2255962" indent="0">
              <a:buNone/>
              <a:defRPr sz="1410"/>
            </a:lvl8pPr>
            <a:lvl9pPr marL="2578242" indent="0">
              <a:buNone/>
              <a:defRPr sz="141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2007" y="1536382"/>
            <a:ext cx="2772022" cy="2846339"/>
          </a:xfrm>
        </p:spPr>
        <p:txBody>
          <a:bodyPr/>
          <a:lstStyle>
            <a:lvl1pPr marL="0" indent="0">
              <a:buNone/>
              <a:defRPr sz="1128"/>
            </a:lvl1pPr>
            <a:lvl2pPr marL="322280" indent="0">
              <a:buNone/>
              <a:defRPr sz="987"/>
            </a:lvl2pPr>
            <a:lvl3pPr marL="644561" indent="0">
              <a:buNone/>
              <a:defRPr sz="846"/>
            </a:lvl3pPr>
            <a:lvl4pPr marL="966841" indent="0">
              <a:buNone/>
              <a:defRPr sz="705"/>
            </a:lvl4pPr>
            <a:lvl5pPr marL="1289121" indent="0">
              <a:buNone/>
              <a:defRPr sz="705"/>
            </a:lvl5pPr>
            <a:lvl6pPr marL="1611401" indent="0">
              <a:buNone/>
              <a:defRPr sz="705"/>
            </a:lvl6pPr>
            <a:lvl7pPr marL="1933682" indent="0">
              <a:buNone/>
              <a:defRPr sz="705"/>
            </a:lvl7pPr>
            <a:lvl8pPr marL="2255962" indent="0">
              <a:buNone/>
              <a:defRPr sz="705"/>
            </a:lvl8pPr>
            <a:lvl9pPr marL="2578242" indent="0">
              <a:buNone/>
              <a:defRPr sz="70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2C95C-679F-4FF8-86C9-E23C3DDED344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3BD78-B1B2-4F97-B2CB-1B32EF66A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534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0888" y="272661"/>
            <a:ext cx="7412950" cy="9898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0888" y="1363302"/>
            <a:ext cx="7412950" cy="32494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0887" y="4746664"/>
            <a:ext cx="1933813" cy="2726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2C95C-679F-4FF8-86C9-E23C3DDED344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47003" y="4746664"/>
            <a:ext cx="2900720" cy="2726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70025" y="4746664"/>
            <a:ext cx="1933813" cy="2726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13BD78-B1B2-4F97-B2CB-1B32EF66A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947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44561" rtl="0" eaLnBrk="1" latinLnBrk="0" hangingPunct="1">
        <a:lnSpc>
          <a:spcPct val="90000"/>
        </a:lnSpc>
        <a:spcBef>
          <a:spcPct val="0"/>
        </a:spcBef>
        <a:buNone/>
        <a:defRPr sz="310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1140" indent="-161140" algn="l" defTabSz="644561" rtl="0" eaLnBrk="1" latinLnBrk="0" hangingPunct="1">
        <a:lnSpc>
          <a:spcPct val="90000"/>
        </a:lnSpc>
        <a:spcBef>
          <a:spcPts val="705"/>
        </a:spcBef>
        <a:buFont typeface="Arial" panose="020B0604020202020204" pitchFamily="34" charset="0"/>
        <a:buChar char="•"/>
        <a:defRPr sz="1974" kern="1200">
          <a:solidFill>
            <a:schemeClr val="tx1"/>
          </a:solidFill>
          <a:latin typeface="+mn-lt"/>
          <a:ea typeface="+mn-ea"/>
          <a:cs typeface="+mn-cs"/>
        </a:defRPr>
      </a:lvl1pPr>
      <a:lvl2pPr marL="483420" indent="-161140" algn="l" defTabSz="644561" rtl="0" eaLnBrk="1" latinLnBrk="0" hangingPunct="1">
        <a:lnSpc>
          <a:spcPct val="90000"/>
        </a:lnSpc>
        <a:spcBef>
          <a:spcPts val="352"/>
        </a:spcBef>
        <a:buFont typeface="Arial" panose="020B0604020202020204" pitchFamily="34" charset="0"/>
        <a:buChar char="•"/>
        <a:defRPr sz="1692" kern="1200">
          <a:solidFill>
            <a:schemeClr val="tx1"/>
          </a:solidFill>
          <a:latin typeface="+mn-lt"/>
          <a:ea typeface="+mn-ea"/>
          <a:cs typeface="+mn-cs"/>
        </a:defRPr>
      </a:lvl2pPr>
      <a:lvl3pPr marL="805701" indent="-161140" algn="l" defTabSz="644561" rtl="0" eaLnBrk="1" latinLnBrk="0" hangingPunct="1">
        <a:lnSpc>
          <a:spcPct val="90000"/>
        </a:lnSpc>
        <a:spcBef>
          <a:spcPts val="352"/>
        </a:spcBef>
        <a:buFont typeface="Arial" panose="020B0604020202020204" pitchFamily="34" charset="0"/>
        <a:buChar char="•"/>
        <a:defRPr sz="1410" kern="1200">
          <a:solidFill>
            <a:schemeClr val="tx1"/>
          </a:solidFill>
          <a:latin typeface="+mn-lt"/>
          <a:ea typeface="+mn-ea"/>
          <a:cs typeface="+mn-cs"/>
        </a:defRPr>
      </a:lvl3pPr>
      <a:lvl4pPr marL="1127981" indent="-161140" algn="l" defTabSz="644561" rtl="0" eaLnBrk="1" latinLnBrk="0" hangingPunct="1">
        <a:lnSpc>
          <a:spcPct val="90000"/>
        </a:lnSpc>
        <a:spcBef>
          <a:spcPts val="352"/>
        </a:spcBef>
        <a:buFont typeface="Arial" panose="020B0604020202020204" pitchFamily="34" charset="0"/>
        <a:buChar char="•"/>
        <a:defRPr sz="1269" kern="1200">
          <a:solidFill>
            <a:schemeClr val="tx1"/>
          </a:solidFill>
          <a:latin typeface="+mn-lt"/>
          <a:ea typeface="+mn-ea"/>
          <a:cs typeface="+mn-cs"/>
        </a:defRPr>
      </a:lvl4pPr>
      <a:lvl5pPr marL="1450261" indent="-161140" algn="l" defTabSz="644561" rtl="0" eaLnBrk="1" latinLnBrk="0" hangingPunct="1">
        <a:lnSpc>
          <a:spcPct val="90000"/>
        </a:lnSpc>
        <a:spcBef>
          <a:spcPts val="352"/>
        </a:spcBef>
        <a:buFont typeface="Arial" panose="020B0604020202020204" pitchFamily="34" charset="0"/>
        <a:buChar char="•"/>
        <a:defRPr sz="1269" kern="1200">
          <a:solidFill>
            <a:schemeClr val="tx1"/>
          </a:solidFill>
          <a:latin typeface="+mn-lt"/>
          <a:ea typeface="+mn-ea"/>
          <a:cs typeface="+mn-cs"/>
        </a:defRPr>
      </a:lvl5pPr>
      <a:lvl6pPr marL="1772542" indent="-161140" algn="l" defTabSz="644561" rtl="0" eaLnBrk="1" latinLnBrk="0" hangingPunct="1">
        <a:lnSpc>
          <a:spcPct val="90000"/>
        </a:lnSpc>
        <a:spcBef>
          <a:spcPts val="352"/>
        </a:spcBef>
        <a:buFont typeface="Arial" panose="020B0604020202020204" pitchFamily="34" charset="0"/>
        <a:buChar char="•"/>
        <a:defRPr sz="1269" kern="1200">
          <a:solidFill>
            <a:schemeClr val="tx1"/>
          </a:solidFill>
          <a:latin typeface="+mn-lt"/>
          <a:ea typeface="+mn-ea"/>
          <a:cs typeface="+mn-cs"/>
        </a:defRPr>
      </a:lvl6pPr>
      <a:lvl7pPr marL="2094822" indent="-161140" algn="l" defTabSz="644561" rtl="0" eaLnBrk="1" latinLnBrk="0" hangingPunct="1">
        <a:lnSpc>
          <a:spcPct val="90000"/>
        </a:lnSpc>
        <a:spcBef>
          <a:spcPts val="352"/>
        </a:spcBef>
        <a:buFont typeface="Arial" panose="020B0604020202020204" pitchFamily="34" charset="0"/>
        <a:buChar char="•"/>
        <a:defRPr sz="1269" kern="1200">
          <a:solidFill>
            <a:schemeClr val="tx1"/>
          </a:solidFill>
          <a:latin typeface="+mn-lt"/>
          <a:ea typeface="+mn-ea"/>
          <a:cs typeface="+mn-cs"/>
        </a:defRPr>
      </a:lvl7pPr>
      <a:lvl8pPr marL="2417102" indent="-161140" algn="l" defTabSz="644561" rtl="0" eaLnBrk="1" latinLnBrk="0" hangingPunct="1">
        <a:lnSpc>
          <a:spcPct val="90000"/>
        </a:lnSpc>
        <a:spcBef>
          <a:spcPts val="352"/>
        </a:spcBef>
        <a:buFont typeface="Arial" panose="020B0604020202020204" pitchFamily="34" charset="0"/>
        <a:buChar char="•"/>
        <a:defRPr sz="1269" kern="1200">
          <a:solidFill>
            <a:schemeClr val="tx1"/>
          </a:solidFill>
          <a:latin typeface="+mn-lt"/>
          <a:ea typeface="+mn-ea"/>
          <a:cs typeface="+mn-cs"/>
        </a:defRPr>
      </a:lvl8pPr>
      <a:lvl9pPr marL="2739382" indent="-161140" algn="l" defTabSz="644561" rtl="0" eaLnBrk="1" latinLnBrk="0" hangingPunct="1">
        <a:lnSpc>
          <a:spcPct val="90000"/>
        </a:lnSpc>
        <a:spcBef>
          <a:spcPts val="352"/>
        </a:spcBef>
        <a:buFont typeface="Arial" panose="020B0604020202020204" pitchFamily="34" charset="0"/>
        <a:buChar char="•"/>
        <a:defRPr sz="12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4561" rtl="0" eaLnBrk="1" latinLnBrk="0" hangingPunct="1">
        <a:defRPr sz="1269" kern="1200">
          <a:solidFill>
            <a:schemeClr val="tx1"/>
          </a:solidFill>
          <a:latin typeface="+mn-lt"/>
          <a:ea typeface="+mn-ea"/>
          <a:cs typeface="+mn-cs"/>
        </a:defRPr>
      </a:lvl1pPr>
      <a:lvl2pPr marL="322280" algn="l" defTabSz="644561" rtl="0" eaLnBrk="1" latinLnBrk="0" hangingPunct="1">
        <a:defRPr sz="1269" kern="1200">
          <a:solidFill>
            <a:schemeClr val="tx1"/>
          </a:solidFill>
          <a:latin typeface="+mn-lt"/>
          <a:ea typeface="+mn-ea"/>
          <a:cs typeface="+mn-cs"/>
        </a:defRPr>
      </a:lvl2pPr>
      <a:lvl3pPr marL="644561" algn="l" defTabSz="644561" rtl="0" eaLnBrk="1" latinLnBrk="0" hangingPunct="1">
        <a:defRPr sz="1269" kern="1200">
          <a:solidFill>
            <a:schemeClr val="tx1"/>
          </a:solidFill>
          <a:latin typeface="+mn-lt"/>
          <a:ea typeface="+mn-ea"/>
          <a:cs typeface="+mn-cs"/>
        </a:defRPr>
      </a:lvl3pPr>
      <a:lvl4pPr marL="966841" algn="l" defTabSz="644561" rtl="0" eaLnBrk="1" latinLnBrk="0" hangingPunct="1">
        <a:defRPr sz="1269" kern="1200">
          <a:solidFill>
            <a:schemeClr val="tx1"/>
          </a:solidFill>
          <a:latin typeface="+mn-lt"/>
          <a:ea typeface="+mn-ea"/>
          <a:cs typeface="+mn-cs"/>
        </a:defRPr>
      </a:lvl4pPr>
      <a:lvl5pPr marL="1289121" algn="l" defTabSz="644561" rtl="0" eaLnBrk="1" latinLnBrk="0" hangingPunct="1">
        <a:defRPr sz="1269" kern="1200">
          <a:solidFill>
            <a:schemeClr val="tx1"/>
          </a:solidFill>
          <a:latin typeface="+mn-lt"/>
          <a:ea typeface="+mn-ea"/>
          <a:cs typeface="+mn-cs"/>
        </a:defRPr>
      </a:lvl5pPr>
      <a:lvl6pPr marL="1611401" algn="l" defTabSz="644561" rtl="0" eaLnBrk="1" latinLnBrk="0" hangingPunct="1">
        <a:defRPr sz="1269" kern="1200">
          <a:solidFill>
            <a:schemeClr val="tx1"/>
          </a:solidFill>
          <a:latin typeface="+mn-lt"/>
          <a:ea typeface="+mn-ea"/>
          <a:cs typeface="+mn-cs"/>
        </a:defRPr>
      </a:lvl6pPr>
      <a:lvl7pPr marL="1933682" algn="l" defTabSz="644561" rtl="0" eaLnBrk="1" latinLnBrk="0" hangingPunct="1">
        <a:defRPr sz="1269" kern="1200">
          <a:solidFill>
            <a:schemeClr val="tx1"/>
          </a:solidFill>
          <a:latin typeface="+mn-lt"/>
          <a:ea typeface="+mn-ea"/>
          <a:cs typeface="+mn-cs"/>
        </a:defRPr>
      </a:lvl7pPr>
      <a:lvl8pPr marL="2255962" algn="l" defTabSz="644561" rtl="0" eaLnBrk="1" latinLnBrk="0" hangingPunct="1">
        <a:defRPr sz="1269" kern="1200">
          <a:solidFill>
            <a:schemeClr val="tx1"/>
          </a:solidFill>
          <a:latin typeface="+mn-lt"/>
          <a:ea typeface="+mn-ea"/>
          <a:cs typeface="+mn-cs"/>
        </a:defRPr>
      </a:lvl8pPr>
      <a:lvl9pPr marL="2578242" algn="l" defTabSz="644561" rtl="0" eaLnBrk="1" latinLnBrk="0" hangingPunct="1">
        <a:defRPr sz="12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482A99B-DFE0-9F86-DE4D-D8B7D0373500}"/>
              </a:ext>
            </a:extLst>
          </p:cNvPr>
          <p:cNvGrpSpPr/>
          <p:nvPr/>
        </p:nvGrpSpPr>
        <p:grpSpPr>
          <a:xfrm>
            <a:off x="84408" y="99116"/>
            <a:ext cx="8424936" cy="4910612"/>
            <a:chOff x="84408" y="99116"/>
            <a:chExt cx="8424936" cy="4910612"/>
          </a:xfrm>
        </p:grpSpPr>
        <p:sp>
          <p:nvSpPr>
            <p:cNvPr id="18" name="5-Point Star 19">
              <a:extLst>
                <a:ext uri="{FF2B5EF4-FFF2-40B4-BE49-F238E27FC236}">
                  <a16:creationId xmlns:a16="http://schemas.microsoft.com/office/drawing/2014/main" id="{85F09CB1-8998-40C1-90CB-5482C293B022}"/>
                </a:ext>
              </a:extLst>
            </p:cNvPr>
            <p:cNvSpPr/>
            <p:nvPr/>
          </p:nvSpPr>
          <p:spPr bwMode="auto">
            <a:xfrm>
              <a:off x="1812600" y="545232"/>
              <a:ext cx="4983193" cy="4141801"/>
            </a:xfrm>
            <a:prstGeom prst="star5">
              <a:avLst/>
            </a:prstGeom>
            <a:solidFill>
              <a:srgbClr val="00206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Rising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Star</a:t>
              </a: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EE83A8D9-EE3F-4AFC-8DFE-3ED8C2C915CD}"/>
                </a:ext>
              </a:extLst>
            </p:cNvPr>
            <p:cNvSpPr/>
            <p:nvPr/>
          </p:nvSpPr>
          <p:spPr bwMode="auto">
            <a:xfrm>
              <a:off x="2934960" y="99116"/>
              <a:ext cx="2738472" cy="1500198"/>
            </a:xfrm>
            <a:prstGeom prst="ellipse">
              <a:avLst/>
            </a:prstGeom>
            <a:solidFill>
              <a:srgbClr val="002570">
                <a:lumMod val="20000"/>
                <a:lumOff val="8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Icarus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Syndrome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Success as the seed of ultimate failure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lang="en-US" sz="1200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EAED8D10-774D-481C-B70E-D66EC2317696}"/>
                </a:ext>
              </a:extLst>
            </p:cNvPr>
            <p:cNvSpPr/>
            <p:nvPr/>
          </p:nvSpPr>
          <p:spPr bwMode="auto">
            <a:xfrm>
              <a:off x="84408" y="1396650"/>
              <a:ext cx="2738443" cy="1500188"/>
            </a:xfrm>
            <a:prstGeom prst="ellipse">
              <a:avLst/>
            </a:prstGeom>
            <a:solidFill>
              <a:srgbClr val="002570">
                <a:lumMod val="20000"/>
                <a:lumOff val="8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Machiavelli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Effect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Absolute power corrupts absolutely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6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lang="en-US" sz="600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6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C364FA99-7209-4848-B138-4F5AEE168597}"/>
                </a:ext>
              </a:extLst>
            </p:cNvPr>
            <p:cNvSpPr/>
            <p:nvPr/>
          </p:nvSpPr>
          <p:spPr bwMode="auto">
            <a:xfrm>
              <a:off x="5770901" y="1396650"/>
              <a:ext cx="2738443" cy="1500188"/>
            </a:xfrm>
            <a:prstGeom prst="ellipse">
              <a:avLst/>
            </a:prstGeom>
            <a:solidFill>
              <a:srgbClr val="002570">
                <a:lumMod val="20000"/>
                <a:lumOff val="8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Hollywood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Effect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Living in a glass house far from reality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lang="en-US" sz="800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7D52024C-93AC-45F2-A196-81959D9E1F32}"/>
                </a:ext>
              </a:extLst>
            </p:cNvPr>
            <p:cNvSpPr/>
            <p:nvPr/>
          </p:nvSpPr>
          <p:spPr bwMode="auto">
            <a:xfrm>
              <a:off x="948504" y="3509541"/>
              <a:ext cx="2739107" cy="1500187"/>
            </a:xfrm>
            <a:prstGeom prst="ellipse">
              <a:avLst/>
            </a:prstGeom>
            <a:solidFill>
              <a:srgbClr val="002570">
                <a:lumMod val="20000"/>
                <a:lumOff val="8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Peter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Principle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Rising to your level of incompetence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D88ED3A9-9F91-489A-853C-E06645F2DF0F}"/>
                </a:ext>
              </a:extLst>
            </p:cNvPr>
            <p:cNvSpPr/>
            <p:nvPr/>
          </p:nvSpPr>
          <p:spPr bwMode="auto">
            <a:xfrm>
              <a:off x="4906141" y="3509541"/>
              <a:ext cx="2739107" cy="1500187"/>
            </a:xfrm>
            <a:prstGeom prst="ellipse">
              <a:avLst/>
            </a:prstGeom>
            <a:solidFill>
              <a:srgbClr val="002570">
                <a:lumMod val="20000"/>
                <a:lumOff val="8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Paul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Principle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Rising to your level of disappointment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lang="en-US" sz="1200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3A833CA2-9ADC-4DC2-92C5-2F7FFB3F5AA3}"/>
                </a:ext>
              </a:extLst>
            </p:cNvPr>
            <p:cNvSpPr/>
            <p:nvPr/>
          </p:nvSpPr>
          <p:spPr bwMode="auto">
            <a:xfrm>
              <a:off x="2934960" y="2129408"/>
              <a:ext cx="2738472" cy="1500198"/>
            </a:xfrm>
            <a:prstGeom prst="ellipse">
              <a:avLst/>
            </a:prstGeom>
            <a:solidFill>
              <a:srgbClr val="002570">
                <a:lumMod val="20000"/>
                <a:lumOff val="8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Hercules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Syndrome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I always need to be strong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lang="en-US" sz="800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5FD3C40C-A811-4E23-85DC-F82636B24BFE}"/>
                </a:ext>
              </a:extLst>
            </p:cNvPr>
            <p:cNvSpPr/>
            <p:nvPr/>
          </p:nvSpPr>
          <p:spPr bwMode="auto">
            <a:xfrm>
              <a:off x="1586537" y="4576043"/>
              <a:ext cx="1463040" cy="365760"/>
            </a:xfrm>
            <a:prstGeom prst="ellipse">
              <a:avLst/>
            </a:prstGeom>
            <a:solidFill>
              <a:srgbClr val="00206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0" tIns="46800" rIns="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b="1" kern="0" noProof="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Self-Awareness</a:t>
              </a:r>
              <a:endPara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3CD31FC9-00DB-4F73-BFE4-2D15BD28DB87}"/>
                </a:ext>
              </a:extLst>
            </p:cNvPr>
            <p:cNvSpPr/>
            <p:nvPr/>
          </p:nvSpPr>
          <p:spPr bwMode="auto">
            <a:xfrm>
              <a:off x="5544174" y="4576043"/>
              <a:ext cx="1463040" cy="365760"/>
            </a:xfrm>
            <a:prstGeom prst="ellipse">
              <a:avLst/>
            </a:prstGeom>
            <a:solidFill>
              <a:srgbClr val="00206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0" tIns="46800" rIns="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b="1" kern="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Meaning</a:t>
              </a:r>
              <a:endPara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F64D40A2-31F8-4B0C-89D5-C225BA81BF98}"/>
                </a:ext>
              </a:extLst>
            </p:cNvPr>
            <p:cNvSpPr/>
            <p:nvPr/>
          </p:nvSpPr>
          <p:spPr bwMode="auto">
            <a:xfrm>
              <a:off x="3560369" y="3205360"/>
              <a:ext cx="1463040" cy="365760"/>
            </a:xfrm>
            <a:prstGeom prst="ellipse">
              <a:avLst/>
            </a:prstGeom>
            <a:solidFill>
              <a:srgbClr val="00206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0" tIns="46800" rIns="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b="1" kern="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Vulnerability</a:t>
              </a:r>
              <a:endPara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F4914678-A628-403A-A14D-471DB65CB106}"/>
                </a:ext>
              </a:extLst>
            </p:cNvPr>
            <p:cNvSpPr/>
            <p:nvPr/>
          </p:nvSpPr>
          <p:spPr bwMode="auto">
            <a:xfrm>
              <a:off x="722109" y="2475583"/>
              <a:ext cx="1463040" cy="365760"/>
            </a:xfrm>
            <a:prstGeom prst="ellipse">
              <a:avLst/>
            </a:prstGeom>
            <a:solidFill>
              <a:srgbClr val="00206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0" tIns="46800" rIns="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b="1" kern="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Fairness</a:t>
              </a:r>
              <a:endPara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A59C7DF3-5EA3-4B0F-B215-7ECBE047D304}"/>
                </a:ext>
              </a:extLst>
            </p:cNvPr>
            <p:cNvSpPr/>
            <p:nvPr/>
          </p:nvSpPr>
          <p:spPr bwMode="auto">
            <a:xfrm>
              <a:off x="6413498" y="2475583"/>
              <a:ext cx="1463040" cy="365760"/>
            </a:xfrm>
            <a:prstGeom prst="ellipse">
              <a:avLst/>
            </a:prstGeom>
            <a:solidFill>
              <a:srgbClr val="00206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0" tIns="46800" rIns="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b="1" kern="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Responsibility</a:t>
              </a:r>
              <a:endPara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55FA79E3-E97C-4E54-88B8-BB9BAA527BB6}"/>
                </a:ext>
              </a:extLst>
            </p:cNvPr>
            <p:cNvSpPr/>
            <p:nvPr/>
          </p:nvSpPr>
          <p:spPr bwMode="auto">
            <a:xfrm>
              <a:off x="3572676" y="1174566"/>
              <a:ext cx="1463040" cy="365760"/>
            </a:xfrm>
            <a:prstGeom prst="ellipse">
              <a:avLst/>
            </a:prstGeom>
            <a:solidFill>
              <a:srgbClr val="00206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0" tIns="46800" rIns="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b="1" kern="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Humility</a:t>
              </a:r>
              <a:endPara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15" name="TextBox 54">
              <a:extLst>
                <a:ext uri="{FF2B5EF4-FFF2-40B4-BE49-F238E27FC236}">
                  <a16:creationId xmlns:a16="http://schemas.microsoft.com/office/drawing/2014/main" id="{8E1B2033-F95C-42C8-9AA0-3E23A0BAC08B}"/>
                </a:ext>
              </a:extLst>
            </p:cNvPr>
            <p:cNvSpPr txBox="1"/>
            <p:nvPr/>
          </p:nvSpPr>
          <p:spPr>
            <a:xfrm>
              <a:off x="3782258" y="1823286"/>
              <a:ext cx="104387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900" i="1" dirty="0">
                  <a:solidFill>
                    <a:schemeClr val="bg1"/>
                  </a:solidFill>
                </a:rPr>
                <a:t>©Ron Meyer 2020</a:t>
              </a:r>
              <a:endParaRPr lang="en-US" sz="9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63224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C24A36A-BAFD-4955-B82B-E29F0C4309E1}"/>
</file>

<file path=customXml/itemProps2.xml><?xml version="1.0" encoding="utf-8"?>
<ds:datastoreItem xmlns:ds="http://schemas.openxmlformats.org/officeDocument/2006/customXml" ds:itemID="{5BA4B17F-47C4-452E-BD87-3093DDCAC58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375C63D-937B-4F1A-B37C-08F3E5E8779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61</Words>
  <Application>Microsoft Office PowerPoint</Application>
  <PresentationFormat>Custom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1</cp:revision>
  <dcterms:created xsi:type="dcterms:W3CDTF">2020-03-04T10:21:48Z</dcterms:created>
  <dcterms:modified xsi:type="dcterms:W3CDTF">2025-04-16T15:11:04Z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