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</p:sldIdLst>
  <p:sldSz cx="8321675" cy="4937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8"/>
    <a:srgbClr val="F9FAFD"/>
    <a:srgbClr val="B7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94B8C6-3CBF-4594-853B-928DC39AC8E4}" v="1" dt="2025-04-16T15:11:25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9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5FD10883-E9C7-4364-B9C5-3B400F481E07}"/>
    <pc:docChg chg="custSel modSld">
      <pc:chgData name="Ron Meyer" userId="65e0fe92-5782-4809-b035-4f1ab31a5557" providerId="ADAL" clId="{5FD10883-E9C7-4364-B9C5-3B400F481E07}" dt="2024-08-30T08:24:10.322" v="68" actId="1076"/>
      <pc:docMkLst>
        <pc:docMk/>
      </pc:docMkLst>
      <pc:sldChg chg="addSp delSp modSp mod">
        <pc:chgData name="Ron Meyer" userId="65e0fe92-5782-4809-b035-4f1ab31a5557" providerId="ADAL" clId="{5FD10883-E9C7-4364-B9C5-3B400F481E07}" dt="2024-08-30T08:24:10.322" v="68" actId="1076"/>
        <pc:sldMkLst>
          <pc:docMk/>
          <pc:sldMk cId="1582897798" sldId="256"/>
        </pc:sldMkLst>
        <pc:spChg chg="add mod">
          <ac:chgData name="Ron Meyer" userId="65e0fe92-5782-4809-b035-4f1ab31a5557" providerId="ADAL" clId="{5FD10883-E9C7-4364-B9C5-3B400F481E07}" dt="2024-08-30T08:24:10.322" v="68" actId="1076"/>
          <ac:spMkLst>
            <pc:docMk/>
            <pc:sldMk cId="1582897798" sldId="256"/>
            <ac:spMk id="2" creationId="{2333750E-F08F-C416-A359-294912B256AB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3" creationId="{DA236FD0-FCB5-9C94-0753-256C85383B16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5" creationId="{EEB73D93-075D-DA9F-6756-4ECE28AD09D8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6" creationId="{6C40B1CC-0837-4C8A-9F75-A4B86F156EC5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7" creationId="{6766674A-9FBE-D0B9-8FD2-F6928C1FA8AD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8" creationId="{27836066-A633-432E-B512-DC030FB9291D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9" creationId="{89E584C3-0D2A-0B79-126D-98852C4CFE4C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10" creationId="{6241E162-CD0B-765F-E74B-64B6B9DE96A6}"/>
          </ac:spMkLst>
        </pc:spChg>
        <pc:spChg chg="del">
          <ac:chgData name="Ron Meyer" userId="65e0fe92-5782-4809-b035-4f1ab31a5557" providerId="ADAL" clId="{5FD10883-E9C7-4364-B9C5-3B400F481E07}" dt="2024-06-15T10:10:02.058" v="0" actId="478"/>
          <ac:spMkLst>
            <pc:docMk/>
            <pc:sldMk cId="1582897798" sldId="256"/>
            <ac:spMk id="11" creationId="{A55B6930-F746-13B7-E249-4ED8D1780CD9}"/>
          </ac:spMkLst>
        </pc:spChg>
      </pc:sldChg>
    </pc:docChg>
  </pc:docChgLst>
  <pc:docChgLst>
    <pc:chgData name="Ron Meyer" userId="65e0fe92-5782-4809-b035-4f1ab31a5557" providerId="ADAL" clId="{3494B8C6-3CBF-4594-853B-928DC39AC8E4}"/>
    <pc:docChg chg="modSld">
      <pc:chgData name="Ron Meyer" userId="65e0fe92-5782-4809-b035-4f1ab31a5557" providerId="ADAL" clId="{3494B8C6-3CBF-4594-853B-928DC39AC8E4}" dt="2025-04-16T15:11:25.332" v="0" actId="164"/>
      <pc:docMkLst>
        <pc:docMk/>
      </pc:docMkLst>
      <pc:sldChg chg="addSp modSp modAnim">
        <pc:chgData name="Ron Meyer" userId="65e0fe92-5782-4809-b035-4f1ab31a5557" providerId="ADAL" clId="{3494B8C6-3CBF-4594-853B-928DC39AC8E4}" dt="2025-04-16T15:11:25.332" v="0" actId="164"/>
        <pc:sldMkLst>
          <pc:docMk/>
          <pc:sldMk cId="1582897798" sldId="256"/>
        </pc:sldMkLst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2" creationId="{2333750E-F08F-C416-A359-294912B256AB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48" creationId="{9C9E028F-E19F-44A0-85B1-FEEF8D2446D4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49" creationId="{C37E43EE-F211-4D4F-ADA5-D0D07E8C94C1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0" creationId="{D53A2F86-8928-4308-B918-5CD5B4779EAF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1" creationId="{71D63102-EC3B-4B20-B04B-DC2C6FCBB359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2" creationId="{C6D43B54-05EF-403D-A329-35B008902BBB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3" creationId="{7F7A94D1-D769-4CE3-B6DB-1D8CE956B71C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4" creationId="{7AAC15B6-BFFA-4A09-8F4B-1981B7AFBBAC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5" creationId="{6F050AA9-3C3D-4049-841E-145D1D65D5F9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6" creationId="{CCF12146-CB6B-4635-BB95-B578FA4C4000}"/>
          </ac:spMkLst>
        </pc:spChg>
        <pc:spChg chg="mod">
          <ac:chgData name="Ron Meyer" userId="65e0fe92-5782-4809-b035-4f1ab31a5557" providerId="ADAL" clId="{3494B8C6-3CBF-4594-853B-928DC39AC8E4}" dt="2025-04-16T15:11:25.332" v="0" actId="164"/>
          <ac:spMkLst>
            <pc:docMk/>
            <pc:sldMk cId="1582897798" sldId="256"/>
            <ac:spMk id="57" creationId="{BABDBC0C-3EB0-484D-8DFC-023F23E36EF1}"/>
          </ac:spMkLst>
        </pc:spChg>
        <pc:grpChg chg="add mod">
          <ac:chgData name="Ron Meyer" userId="65e0fe92-5782-4809-b035-4f1ab31a5557" providerId="ADAL" clId="{3494B8C6-3CBF-4594-853B-928DC39AC8E4}" dt="2025-04-16T15:11:25.332" v="0" actId="164"/>
          <ac:grpSpMkLst>
            <pc:docMk/>
            <pc:sldMk cId="1582897798" sldId="256"/>
            <ac:grpSpMk id="3" creationId="{C0D3A8F3-91A4-DDBF-3240-36FAC83669A1}"/>
          </ac:grpSpMkLst>
        </pc:grpChg>
        <pc:grpChg chg="mod">
          <ac:chgData name="Ron Meyer" userId="65e0fe92-5782-4809-b035-4f1ab31a5557" providerId="ADAL" clId="{3494B8C6-3CBF-4594-853B-928DC39AC8E4}" dt="2025-04-16T15:11:25.332" v="0" actId="164"/>
          <ac:grpSpMkLst>
            <pc:docMk/>
            <pc:sldMk cId="1582897798" sldId="256"/>
            <ac:grpSpMk id="31" creationId="{09A92371-C3F0-494D-A542-1F70DA454D8B}"/>
          </ac:grpSpMkLst>
        </pc:grpChg>
        <pc:grpChg chg="mod">
          <ac:chgData name="Ron Meyer" userId="65e0fe92-5782-4809-b035-4f1ab31a5557" providerId="ADAL" clId="{3494B8C6-3CBF-4594-853B-928DC39AC8E4}" dt="2025-04-16T15:11:25.332" v="0" actId="164"/>
          <ac:grpSpMkLst>
            <pc:docMk/>
            <pc:sldMk cId="1582897798" sldId="256"/>
            <ac:grpSpMk id="36" creationId="{C042FAA7-70CA-4015-81BD-0468E7D02BC4}"/>
          </ac:grpSpMkLst>
        </pc:grpChg>
        <pc:grpChg chg="mod">
          <ac:chgData name="Ron Meyer" userId="65e0fe92-5782-4809-b035-4f1ab31a5557" providerId="ADAL" clId="{3494B8C6-3CBF-4594-853B-928DC39AC8E4}" dt="2025-04-16T15:11:25.332" v="0" actId="164"/>
          <ac:grpSpMkLst>
            <pc:docMk/>
            <pc:sldMk cId="1582897798" sldId="256"/>
            <ac:grpSpMk id="40" creationId="{65D49614-A1E0-419B-AE8C-5850B2A7D8DE}"/>
          </ac:grpSpMkLst>
        </pc:grpChg>
        <pc:grpChg chg="mod">
          <ac:chgData name="Ron Meyer" userId="65e0fe92-5782-4809-b035-4f1ab31a5557" providerId="ADAL" clId="{3494B8C6-3CBF-4594-853B-928DC39AC8E4}" dt="2025-04-16T15:11:25.332" v="0" actId="164"/>
          <ac:grpSpMkLst>
            <pc:docMk/>
            <pc:sldMk cId="1582897798" sldId="256"/>
            <ac:grpSpMk id="44" creationId="{8BE6E1F9-EBE7-425B-AB08-B79D1CAEE5FD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210" y="807997"/>
            <a:ext cx="6241256" cy="1718851"/>
          </a:xfrm>
        </p:spPr>
        <p:txBody>
          <a:bodyPr anchor="b"/>
          <a:lstStyle>
            <a:lvl1pPr algn="ctr">
              <a:defRPr sz="40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210" y="2593134"/>
            <a:ext cx="6241256" cy="1191995"/>
          </a:xfrm>
        </p:spPr>
        <p:txBody>
          <a:bodyPr/>
          <a:lstStyle>
            <a:lvl1pPr marL="0" indent="0" algn="ctr">
              <a:buNone/>
              <a:defRPr sz="1638"/>
            </a:lvl1pPr>
            <a:lvl2pPr marL="312085" indent="0" algn="ctr">
              <a:buNone/>
              <a:defRPr sz="1365"/>
            </a:lvl2pPr>
            <a:lvl3pPr marL="624169" indent="0" algn="ctr">
              <a:buNone/>
              <a:defRPr sz="1229"/>
            </a:lvl3pPr>
            <a:lvl4pPr marL="936254" indent="0" algn="ctr">
              <a:buNone/>
              <a:defRPr sz="1092"/>
            </a:lvl4pPr>
            <a:lvl5pPr marL="1248339" indent="0" algn="ctr">
              <a:buNone/>
              <a:defRPr sz="1092"/>
            </a:lvl5pPr>
            <a:lvl6pPr marL="1560424" indent="0" algn="ctr">
              <a:buNone/>
              <a:defRPr sz="1092"/>
            </a:lvl6pPr>
            <a:lvl7pPr marL="1872508" indent="0" algn="ctr">
              <a:buNone/>
              <a:defRPr sz="1092"/>
            </a:lvl7pPr>
            <a:lvl8pPr marL="2184593" indent="0" algn="ctr">
              <a:buNone/>
              <a:defRPr sz="1092"/>
            </a:lvl8pPr>
            <a:lvl9pPr marL="2496678" indent="0" algn="ctr">
              <a:buNone/>
              <a:defRPr sz="10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9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3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55199" y="262856"/>
            <a:ext cx="1794361" cy="41839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2115" y="262856"/>
            <a:ext cx="5279063" cy="41839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4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1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781" y="1230854"/>
            <a:ext cx="7177445" cy="2053706"/>
          </a:xfrm>
        </p:spPr>
        <p:txBody>
          <a:bodyPr anchor="b"/>
          <a:lstStyle>
            <a:lvl1pPr>
              <a:defRPr sz="40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7781" y="3303989"/>
            <a:ext cx="7177445" cy="1079996"/>
          </a:xfrm>
        </p:spPr>
        <p:txBody>
          <a:bodyPr/>
          <a:lstStyle>
            <a:lvl1pPr marL="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1pPr>
            <a:lvl2pPr marL="312085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2pPr>
            <a:lvl3pPr marL="624169" indent="0">
              <a:buNone/>
              <a:defRPr sz="1229">
                <a:solidFill>
                  <a:schemeClr val="tx1">
                    <a:tint val="75000"/>
                  </a:schemeClr>
                </a:solidFill>
              </a:defRPr>
            </a:lvl3pPr>
            <a:lvl4pPr marL="936254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4pPr>
            <a:lvl5pPr marL="1248339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5pPr>
            <a:lvl6pPr marL="1560424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6pPr>
            <a:lvl7pPr marL="1872508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7pPr>
            <a:lvl8pPr marL="218459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8pPr>
            <a:lvl9pPr marL="2496678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115" y="1314281"/>
            <a:ext cx="3536712" cy="3132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2848" y="1314281"/>
            <a:ext cx="3536712" cy="3132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199" y="262856"/>
            <a:ext cx="7177445" cy="9542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200" y="1210282"/>
            <a:ext cx="3520458" cy="593140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2085" indent="0">
              <a:buNone/>
              <a:defRPr sz="1365" b="1"/>
            </a:lvl2pPr>
            <a:lvl3pPr marL="624169" indent="0">
              <a:buNone/>
              <a:defRPr sz="1229" b="1"/>
            </a:lvl3pPr>
            <a:lvl4pPr marL="936254" indent="0">
              <a:buNone/>
              <a:defRPr sz="1092" b="1"/>
            </a:lvl4pPr>
            <a:lvl5pPr marL="1248339" indent="0">
              <a:buNone/>
              <a:defRPr sz="1092" b="1"/>
            </a:lvl5pPr>
            <a:lvl6pPr marL="1560424" indent="0">
              <a:buNone/>
              <a:defRPr sz="1092" b="1"/>
            </a:lvl6pPr>
            <a:lvl7pPr marL="1872508" indent="0">
              <a:buNone/>
              <a:defRPr sz="1092" b="1"/>
            </a:lvl7pPr>
            <a:lvl8pPr marL="2184593" indent="0">
              <a:buNone/>
              <a:defRPr sz="1092" b="1"/>
            </a:lvl8pPr>
            <a:lvl9pPr marL="2496678" indent="0">
              <a:buNone/>
              <a:defRPr sz="10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200" y="1803422"/>
            <a:ext cx="3520458" cy="2652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12848" y="1210282"/>
            <a:ext cx="3537796" cy="593140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2085" indent="0">
              <a:buNone/>
              <a:defRPr sz="1365" b="1"/>
            </a:lvl2pPr>
            <a:lvl3pPr marL="624169" indent="0">
              <a:buNone/>
              <a:defRPr sz="1229" b="1"/>
            </a:lvl3pPr>
            <a:lvl4pPr marL="936254" indent="0">
              <a:buNone/>
              <a:defRPr sz="1092" b="1"/>
            </a:lvl4pPr>
            <a:lvl5pPr marL="1248339" indent="0">
              <a:buNone/>
              <a:defRPr sz="1092" b="1"/>
            </a:lvl5pPr>
            <a:lvl6pPr marL="1560424" indent="0">
              <a:buNone/>
              <a:defRPr sz="1092" b="1"/>
            </a:lvl6pPr>
            <a:lvl7pPr marL="1872508" indent="0">
              <a:buNone/>
              <a:defRPr sz="1092" b="1"/>
            </a:lvl7pPr>
            <a:lvl8pPr marL="2184593" indent="0">
              <a:buNone/>
              <a:defRPr sz="1092" b="1"/>
            </a:lvl8pPr>
            <a:lvl9pPr marL="2496678" indent="0">
              <a:buNone/>
              <a:defRPr sz="10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2848" y="1803422"/>
            <a:ext cx="3537796" cy="2652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7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6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6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199" y="329142"/>
            <a:ext cx="2683957" cy="1151996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7796" y="710855"/>
            <a:ext cx="4212848" cy="3508559"/>
          </a:xfrm>
        </p:spPr>
        <p:txBody>
          <a:bodyPr/>
          <a:lstStyle>
            <a:lvl1pPr>
              <a:defRPr sz="2184"/>
            </a:lvl1pPr>
            <a:lvl2pPr>
              <a:defRPr sz="1911"/>
            </a:lvl2pPr>
            <a:lvl3pPr>
              <a:defRPr sz="1638"/>
            </a:lvl3pPr>
            <a:lvl4pPr>
              <a:defRPr sz="1365"/>
            </a:lvl4pPr>
            <a:lvl5pPr>
              <a:defRPr sz="1365"/>
            </a:lvl5pPr>
            <a:lvl6pPr>
              <a:defRPr sz="1365"/>
            </a:lvl6pPr>
            <a:lvl7pPr>
              <a:defRPr sz="1365"/>
            </a:lvl7pPr>
            <a:lvl8pPr>
              <a:defRPr sz="1365"/>
            </a:lvl8pPr>
            <a:lvl9pPr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199" y="1481138"/>
            <a:ext cx="2683957" cy="2743990"/>
          </a:xfrm>
        </p:spPr>
        <p:txBody>
          <a:bodyPr/>
          <a:lstStyle>
            <a:lvl1pPr marL="0" indent="0">
              <a:buNone/>
              <a:defRPr sz="1092"/>
            </a:lvl1pPr>
            <a:lvl2pPr marL="312085" indent="0">
              <a:buNone/>
              <a:defRPr sz="956"/>
            </a:lvl2pPr>
            <a:lvl3pPr marL="624169" indent="0">
              <a:buNone/>
              <a:defRPr sz="819"/>
            </a:lvl3pPr>
            <a:lvl4pPr marL="936254" indent="0">
              <a:buNone/>
              <a:defRPr sz="683"/>
            </a:lvl4pPr>
            <a:lvl5pPr marL="1248339" indent="0">
              <a:buNone/>
              <a:defRPr sz="683"/>
            </a:lvl5pPr>
            <a:lvl6pPr marL="1560424" indent="0">
              <a:buNone/>
              <a:defRPr sz="683"/>
            </a:lvl6pPr>
            <a:lvl7pPr marL="1872508" indent="0">
              <a:buNone/>
              <a:defRPr sz="683"/>
            </a:lvl7pPr>
            <a:lvl8pPr marL="2184593" indent="0">
              <a:buNone/>
              <a:defRPr sz="683"/>
            </a:lvl8pPr>
            <a:lvl9pPr marL="2496678" indent="0">
              <a:buNone/>
              <a:defRPr sz="6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199" y="329142"/>
            <a:ext cx="2683957" cy="1151996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37796" y="710855"/>
            <a:ext cx="4212848" cy="3508559"/>
          </a:xfrm>
        </p:spPr>
        <p:txBody>
          <a:bodyPr anchor="t"/>
          <a:lstStyle>
            <a:lvl1pPr marL="0" indent="0">
              <a:buNone/>
              <a:defRPr sz="2184"/>
            </a:lvl1pPr>
            <a:lvl2pPr marL="312085" indent="0">
              <a:buNone/>
              <a:defRPr sz="1911"/>
            </a:lvl2pPr>
            <a:lvl3pPr marL="624169" indent="0">
              <a:buNone/>
              <a:defRPr sz="1638"/>
            </a:lvl3pPr>
            <a:lvl4pPr marL="936254" indent="0">
              <a:buNone/>
              <a:defRPr sz="1365"/>
            </a:lvl4pPr>
            <a:lvl5pPr marL="1248339" indent="0">
              <a:buNone/>
              <a:defRPr sz="1365"/>
            </a:lvl5pPr>
            <a:lvl6pPr marL="1560424" indent="0">
              <a:buNone/>
              <a:defRPr sz="1365"/>
            </a:lvl6pPr>
            <a:lvl7pPr marL="1872508" indent="0">
              <a:buNone/>
              <a:defRPr sz="1365"/>
            </a:lvl7pPr>
            <a:lvl8pPr marL="2184593" indent="0">
              <a:buNone/>
              <a:defRPr sz="1365"/>
            </a:lvl8pPr>
            <a:lvl9pPr marL="2496678" indent="0">
              <a:buNone/>
              <a:defRPr sz="136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199" y="1481138"/>
            <a:ext cx="2683957" cy="2743990"/>
          </a:xfrm>
        </p:spPr>
        <p:txBody>
          <a:bodyPr/>
          <a:lstStyle>
            <a:lvl1pPr marL="0" indent="0">
              <a:buNone/>
              <a:defRPr sz="1092"/>
            </a:lvl1pPr>
            <a:lvl2pPr marL="312085" indent="0">
              <a:buNone/>
              <a:defRPr sz="956"/>
            </a:lvl2pPr>
            <a:lvl3pPr marL="624169" indent="0">
              <a:buNone/>
              <a:defRPr sz="819"/>
            </a:lvl3pPr>
            <a:lvl4pPr marL="936254" indent="0">
              <a:buNone/>
              <a:defRPr sz="683"/>
            </a:lvl4pPr>
            <a:lvl5pPr marL="1248339" indent="0">
              <a:buNone/>
              <a:defRPr sz="683"/>
            </a:lvl5pPr>
            <a:lvl6pPr marL="1560424" indent="0">
              <a:buNone/>
              <a:defRPr sz="683"/>
            </a:lvl6pPr>
            <a:lvl7pPr marL="1872508" indent="0">
              <a:buNone/>
              <a:defRPr sz="683"/>
            </a:lvl7pPr>
            <a:lvl8pPr marL="2184593" indent="0">
              <a:buNone/>
              <a:defRPr sz="683"/>
            </a:lvl8pPr>
            <a:lvl9pPr marL="2496678" indent="0">
              <a:buNone/>
              <a:defRPr sz="6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4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115" y="262856"/>
            <a:ext cx="7177445" cy="954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115" y="1314281"/>
            <a:ext cx="7177445" cy="31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2115" y="4575984"/>
            <a:ext cx="1872377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6555" y="4575984"/>
            <a:ext cx="2808565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77183" y="4575984"/>
            <a:ext cx="1872377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6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24169" rtl="0" eaLnBrk="1" latinLnBrk="0" hangingPunct="1">
        <a:lnSpc>
          <a:spcPct val="90000"/>
        </a:lnSpc>
        <a:spcBef>
          <a:spcPct val="0"/>
        </a:spcBef>
        <a:buNone/>
        <a:defRPr sz="30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042" indent="-156042" algn="l" defTabSz="624169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1911" kern="1200">
          <a:solidFill>
            <a:schemeClr val="tx1"/>
          </a:solidFill>
          <a:latin typeface="+mn-lt"/>
          <a:ea typeface="+mn-ea"/>
          <a:cs typeface="+mn-cs"/>
        </a:defRPr>
      </a:lvl1pPr>
      <a:lvl2pPr marL="468127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38" kern="1200">
          <a:solidFill>
            <a:schemeClr val="tx1"/>
          </a:solidFill>
          <a:latin typeface="+mn-lt"/>
          <a:ea typeface="+mn-ea"/>
          <a:cs typeface="+mn-cs"/>
        </a:defRPr>
      </a:lvl2pPr>
      <a:lvl3pPr marL="780212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65" kern="1200">
          <a:solidFill>
            <a:schemeClr val="tx1"/>
          </a:solidFill>
          <a:latin typeface="+mn-lt"/>
          <a:ea typeface="+mn-ea"/>
          <a:cs typeface="+mn-cs"/>
        </a:defRPr>
      </a:lvl3pPr>
      <a:lvl4pPr marL="1092297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4pPr>
      <a:lvl5pPr marL="1404381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5pPr>
      <a:lvl6pPr marL="1716466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6pPr>
      <a:lvl7pPr marL="2028551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7pPr>
      <a:lvl8pPr marL="2340635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8pPr>
      <a:lvl9pPr marL="2652720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1pPr>
      <a:lvl2pPr marL="312085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2pPr>
      <a:lvl3pPr marL="624169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3pPr>
      <a:lvl4pPr marL="936254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4pPr>
      <a:lvl5pPr marL="1248339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5pPr>
      <a:lvl6pPr marL="1560424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6pPr>
      <a:lvl7pPr marL="1872508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7pPr>
      <a:lvl8pPr marL="2184593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8pPr>
      <a:lvl9pPr marL="2496678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0D3A8F3-91A4-DDBF-3240-36FAC83669A1}"/>
              </a:ext>
            </a:extLst>
          </p:cNvPr>
          <p:cNvGrpSpPr/>
          <p:nvPr/>
        </p:nvGrpSpPr>
        <p:grpSpPr>
          <a:xfrm>
            <a:off x="123531" y="160214"/>
            <a:ext cx="7964687" cy="4658177"/>
            <a:chOff x="123531" y="160214"/>
            <a:chExt cx="7964687" cy="465817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9A92371-C3F0-494D-A542-1F70DA454D8B}"/>
                </a:ext>
              </a:extLst>
            </p:cNvPr>
            <p:cNvGrpSpPr/>
            <p:nvPr/>
          </p:nvGrpSpPr>
          <p:grpSpPr>
            <a:xfrm>
              <a:off x="4147291" y="2532391"/>
              <a:ext cx="3913632" cy="2286000"/>
              <a:chOff x="4644008" y="3922193"/>
              <a:chExt cx="3913632" cy="2286000"/>
            </a:xfrm>
            <a:noFill/>
          </p:grpSpPr>
          <p:sp>
            <p:nvSpPr>
              <p:cNvPr id="33" name="Rectangle: Single Corner Snipped 32">
                <a:extLst>
                  <a:ext uri="{FF2B5EF4-FFF2-40B4-BE49-F238E27FC236}">
                    <a16:creationId xmlns:a16="http://schemas.microsoft.com/office/drawing/2014/main" id="{18ED6E28-1580-4E57-B4DE-F0EE651992F6}"/>
                  </a:ext>
                </a:extLst>
              </p:cNvPr>
              <p:cNvSpPr/>
              <p:nvPr/>
            </p:nvSpPr>
            <p:spPr bwMode="auto">
              <a:xfrm flipH="1">
                <a:off x="4644008" y="3922193"/>
                <a:ext cx="3913632" cy="2286000"/>
              </a:xfrm>
              <a:prstGeom prst="snip1Rect">
                <a:avLst>
                  <a:gd name="adj" fmla="val 50000"/>
                </a:avLst>
              </a:prstGeom>
              <a:solidFill>
                <a:srgbClr val="E8EEF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C074836-D26C-4D4A-8DFE-0BBFA25E6E19}"/>
                  </a:ext>
                </a:extLst>
              </p:cNvPr>
              <p:cNvSpPr txBox="1"/>
              <p:nvPr/>
            </p:nvSpPr>
            <p:spPr>
              <a:xfrm>
                <a:off x="7009866" y="5889696"/>
                <a:ext cx="1500731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Leadership Styles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042FAA7-70CA-4015-81BD-0468E7D02BC4}"/>
                </a:ext>
              </a:extLst>
            </p:cNvPr>
            <p:cNvGrpSpPr/>
            <p:nvPr/>
          </p:nvGrpSpPr>
          <p:grpSpPr>
            <a:xfrm>
              <a:off x="128388" y="2532391"/>
              <a:ext cx="3913632" cy="2286000"/>
              <a:chOff x="611559" y="3922193"/>
              <a:chExt cx="3913632" cy="2286000"/>
            </a:xfrm>
          </p:grpSpPr>
          <p:sp>
            <p:nvSpPr>
              <p:cNvPr id="37" name="Rectangle: Single Corner Snipped 36">
                <a:extLst>
                  <a:ext uri="{FF2B5EF4-FFF2-40B4-BE49-F238E27FC236}">
                    <a16:creationId xmlns:a16="http://schemas.microsoft.com/office/drawing/2014/main" id="{2B0EDEFD-4541-4C80-8D11-61B37D97CB92}"/>
                  </a:ext>
                </a:extLst>
              </p:cNvPr>
              <p:cNvSpPr/>
              <p:nvPr/>
            </p:nvSpPr>
            <p:spPr bwMode="auto">
              <a:xfrm>
                <a:off x="611559" y="3922193"/>
                <a:ext cx="3913632" cy="2286000"/>
              </a:xfrm>
              <a:prstGeom prst="snip1Rect">
                <a:avLst>
                  <a:gd name="adj" fmla="val 50000"/>
                </a:avLst>
              </a:prstGeom>
              <a:solidFill>
                <a:srgbClr val="E8EEF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DC6508F-6A05-4DEC-B79E-ABAE5DA0834A}"/>
                  </a:ext>
                </a:extLst>
              </p:cNvPr>
              <p:cNvSpPr txBox="1"/>
              <p:nvPr/>
            </p:nvSpPr>
            <p:spPr>
              <a:xfrm>
                <a:off x="663249" y="5872423"/>
                <a:ext cx="16129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Leadership Agenda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5D49614-A1E0-419B-AE8C-5850B2A7D8DE}"/>
                </a:ext>
              </a:extLst>
            </p:cNvPr>
            <p:cNvGrpSpPr/>
            <p:nvPr/>
          </p:nvGrpSpPr>
          <p:grpSpPr>
            <a:xfrm>
              <a:off x="123531" y="166990"/>
              <a:ext cx="3913632" cy="2286000"/>
              <a:chOff x="606702" y="1556792"/>
              <a:chExt cx="3913632" cy="228600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41" name="Rectangle: Single Corner Snipped 40">
                <a:extLst>
                  <a:ext uri="{FF2B5EF4-FFF2-40B4-BE49-F238E27FC236}">
                    <a16:creationId xmlns:a16="http://schemas.microsoft.com/office/drawing/2014/main" id="{9B63E86D-4789-4C7F-B3BB-902317CBB41E}"/>
                  </a:ext>
                </a:extLst>
              </p:cNvPr>
              <p:cNvSpPr/>
              <p:nvPr/>
            </p:nvSpPr>
            <p:spPr bwMode="auto">
              <a:xfrm flipV="1">
                <a:off x="606702" y="1556792"/>
                <a:ext cx="3913632" cy="2286000"/>
              </a:xfrm>
              <a:prstGeom prst="snip1Rect">
                <a:avLst>
                  <a:gd name="adj" fmla="val 50000"/>
                </a:avLst>
              </a:prstGeom>
              <a:solidFill>
                <a:srgbClr val="E8EEF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30AB2F8-E6DD-486F-A75C-817C3CC817B2}"/>
                  </a:ext>
                </a:extLst>
              </p:cNvPr>
              <p:cNvSpPr txBox="1"/>
              <p:nvPr/>
            </p:nvSpPr>
            <p:spPr>
              <a:xfrm>
                <a:off x="663249" y="1615254"/>
                <a:ext cx="17251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Leadership Branding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BE6E1F9-EBE7-425B-AB08-B79D1CAEE5FD}"/>
                </a:ext>
              </a:extLst>
            </p:cNvPr>
            <p:cNvGrpSpPr/>
            <p:nvPr/>
          </p:nvGrpSpPr>
          <p:grpSpPr>
            <a:xfrm>
              <a:off x="4147291" y="160214"/>
              <a:ext cx="3913632" cy="2286000"/>
              <a:chOff x="4644008" y="1556792"/>
              <a:chExt cx="3913632" cy="2286000"/>
            </a:xfrm>
          </p:grpSpPr>
          <p:sp>
            <p:nvSpPr>
              <p:cNvPr id="45" name="Rectangle: Single Corner Snipped 44">
                <a:extLst>
                  <a:ext uri="{FF2B5EF4-FFF2-40B4-BE49-F238E27FC236}">
                    <a16:creationId xmlns:a16="http://schemas.microsoft.com/office/drawing/2014/main" id="{85F42FE4-A36F-41B8-AA88-A3F9B1CEC745}"/>
                  </a:ext>
                </a:extLst>
              </p:cNvPr>
              <p:cNvSpPr/>
              <p:nvPr/>
            </p:nvSpPr>
            <p:spPr bwMode="auto">
              <a:xfrm flipH="1" flipV="1">
                <a:off x="4644008" y="1556792"/>
                <a:ext cx="3913632" cy="2286000"/>
              </a:xfrm>
              <a:prstGeom prst="snip1Rect">
                <a:avLst>
                  <a:gd name="adj" fmla="val 50000"/>
                </a:avLst>
              </a:prstGeom>
              <a:solidFill>
                <a:srgbClr val="E8EEF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A0D981-FBFF-47B2-9265-43F1FE6D6041}"/>
                  </a:ext>
                </a:extLst>
              </p:cNvPr>
              <p:cNvSpPr txBox="1"/>
              <p:nvPr/>
            </p:nvSpPr>
            <p:spPr>
              <a:xfrm>
                <a:off x="7034617" y="1615254"/>
                <a:ext cx="14750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Leadership Circle</a:t>
                </a:r>
              </a:p>
            </p:txBody>
          </p:sp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C9E028F-E19F-44A0-85B1-FEEF8D2446D4}"/>
                </a:ext>
              </a:extLst>
            </p:cNvPr>
            <p:cNvSpPr/>
            <p:nvPr/>
          </p:nvSpPr>
          <p:spPr bwMode="auto">
            <a:xfrm>
              <a:off x="2644334" y="1129835"/>
              <a:ext cx="2858616" cy="2685481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9" name="Block Arc 48">
              <a:extLst>
                <a:ext uri="{FF2B5EF4-FFF2-40B4-BE49-F238E27FC236}">
                  <a16:creationId xmlns:a16="http://schemas.microsoft.com/office/drawing/2014/main" id="{C37E43EE-F211-4D4F-ADA5-D0D07E8C94C1}"/>
                </a:ext>
              </a:extLst>
            </p:cNvPr>
            <p:cNvSpPr/>
            <p:nvPr/>
          </p:nvSpPr>
          <p:spPr bwMode="auto">
            <a:xfrm>
              <a:off x="1844898" y="166990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0" name="Block Arc 49">
              <a:extLst>
                <a:ext uri="{FF2B5EF4-FFF2-40B4-BE49-F238E27FC236}">
                  <a16:creationId xmlns:a16="http://schemas.microsoft.com/office/drawing/2014/main" id="{D53A2F86-8928-4308-B918-5CD5B4779EAF}"/>
                </a:ext>
              </a:extLst>
            </p:cNvPr>
            <p:cNvSpPr/>
            <p:nvPr/>
          </p:nvSpPr>
          <p:spPr bwMode="auto">
            <a:xfrm rot="10800000">
              <a:off x="1760760" y="246390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1" name="Block Arc 50">
              <a:extLst>
                <a:ext uri="{FF2B5EF4-FFF2-40B4-BE49-F238E27FC236}">
                  <a16:creationId xmlns:a16="http://schemas.microsoft.com/office/drawing/2014/main" id="{71D63102-EC3B-4B20-B04B-DC2C6FCBB359}"/>
                </a:ext>
              </a:extLst>
            </p:cNvPr>
            <p:cNvSpPr/>
            <p:nvPr/>
          </p:nvSpPr>
          <p:spPr bwMode="auto">
            <a:xfrm rot="16200000">
              <a:off x="1760759" y="166990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2" name="Block Arc 51">
              <a:extLst>
                <a:ext uri="{FF2B5EF4-FFF2-40B4-BE49-F238E27FC236}">
                  <a16:creationId xmlns:a16="http://schemas.microsoft.com/office/drawing/2014/main" id="{C6D43B54-05EF-403D-A329-35B008902BBB}"/>
                </a:ext>
              </a:extLst>
            </p:cNvPr>
            <p:cNvSpPr/>
            <p:nvPr/>
          </p:nvSpPr>
          <p:spPr bwMode="auto">
            <a:xfrm rot="5400000">
              <a:off x="1844898" y="246391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F7A94D1-D769-4CE3-B6DB-1D8CE956B71C}"/>
                </a:ext>
              </a:extLst>
            </p:cNvPr>
            <p:cNvSpPr/>
            <p:nvPr/>
          </p:nvSpPr>
          <p:spPr bwMode="auto">
            <a:xfrm>
              <a:off x="2995163" y="1395411"/>
              <a:ext cx="2194560" cy="21945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Leadership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AAC15B6-BFFA-4A09-8F4B-1981B7AFBBAC}"/>
                </a:ext>
              </a:extLst>
            </p:cNvPr>
            <p:cNvSpPr txBox="1"/>
            <p:nvPr/>
          </p:nvSpPr>
          <p:spPr>
            <a:xfrm rot="2681375">
              <a:off x="2900491" y="1065193"/>
              <a:ext cx="2638192" cy="2560786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134225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Connecting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build links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 other people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F050AA9-3C3D-4049-841E-145D1D65D5F9}"/>
                </a:ext>
              </a:extLst>
            </p:cNvPr>
            <p:cNvSpPr txBox="1"/>
            <p:nvPr/>
          </p:nvSpPr>
          <p:spPr>
            <a:xfrm rot="18871029">
              <a:off x="2547617" y="1074938"/>
              <a:ext cx="2638192" cy="2266716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134225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Confidence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nurture assurance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other people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CF12146-CB6B-4635-BB95-B578FA4C4000}"/>
                </a:ext>
              </a:extLst>
            </p:cNvPr>
            <p:cNvSpPr txBox="1"/>
            <p:nvPr/>
          </p:nvSpPr>
          <p:spPr>
            <a:xfrm rot="2732065">
              <a:off x="2792387" y="850043"/>
              <a:ext cx="2638192" cy="3205894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2666824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Cognizance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sense the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needs of other people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ABDBC0C-3EB0-484D-8DFC-023F23E36EF1}"/>
                </a:ext>
              </a:extLst>
            </p:cNvPr>
            <p:cNvSpPr txBox="1"/>
            <p:nvPr/>
          </p:nvSpPr>
          <p:spPr>
            <a:xfrm rot="18817967">
              <a:off x="3087360" y="1613530"/>
              <a:ext cx="2638192" cy="2280500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Compelling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sway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other people</a:t>
              </a: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2333750E-F08F-C416-A359-294912B256AB}"/>
                </a:ext>
              </a:extLst>
            </p:cNvPr>
            <p:cNvSpPr txBox="1"/>
            <p:nvPr/>
          </p:nvSpPr>
          <p:spPr>
            <a:xfrm>
              <a:off x="7044342" y="2532390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2020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289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CA4625-A7CB-4E1A-9811-15E9BEBD268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59297-BD1F-430D-9701-3C33DE5679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703073-E980-4C7F-A972-C3F193E6EF1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1695</TotalTime>
  <Words>44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2020-08-12T14:01:18Z</dcterms:created>
  <dcterms:modified xsi:type="dcterms:W3CDTF">2025-04-16T15:11:30Z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