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sldIdLst>
    <p:sldId id="256" r:id="rId5"/>
  </p:sldIdLst>
  <p:sldSz cx="8321675" cy="49371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C92D3D-A527-4DDF-A39A-94C2628872FC}" v="1" dt="2025-04-16T15:11:55.0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89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BBC92D3D-A527-4DDF-A39A-94C2628872FC}"/>
    <pc:docChg chg="modSld">
      <pc:chgData name="Ron Meyer" userId="65e0fe92-5782-4809-b035-4f1ab31a5557" providerId="ADAL" clId="{BBC92D3D-A527-4DDF-A39A-94C2628872FC}" dt="2025-04-16T15:11:55.009" v="0" actId="164"/>
      <pc:docMkLst>
        <pc:docMk/>
      </pc:docMkLst>
      <pc:sldChg chg="addSp modSp modAnim">
        <pc:chgData name="Ron Meyer" userId="65e0fe92-5782-4809-b035-4f1ab31a5557" providerId="ADAL" clId="{BBC92D3D-A527-4DDF-A39A-94C2628872FC}" dt="2025-04-16T15:11:55.009" v="0" actId="164"/>
        <pc:sldMkLst>
          <pc:docMk/>
          <pc:sldMk cId="1582897798" sldId="256"/>
        </pc:sldMkLst>
        <pc:spChg chg="mod">
          <ac:chgData name="Ron Meyer" userId="65e0fe92-5782-4809-b035-4f1ab31a5557" providerId="ADAL" clId="{BBC92D3D-A527-4DDF-A39A-94C2628872FC}" dt="2025-04-16T15:11:55.009" v="0" actId="164"/>
          <ac:spMkLst>
            <pc:docMk/>
            <pc:sldMk cId="1582897798" sldId="256"/>
            <ac:spMk id="48" creationId="{9C9E028F-E19F-44A0-85B1-FEEF8D2446D4}"/>
          </ac:spMkLst>
        </pc:spChg>
        <pc:spChg chg="mod">
          <ac:chgData name="Ron Meyer" userId="65e0fe92-5782-4809-b035-4f1ab31a5557" providerId="ADAL" clId="{BBC92D3D-A527-4DDF-A39A-94C2628872FC}" dt="2025-04-16T15:11:55.009" v="0" actId="164"/>
          <ac:spMkLst>
            <pc:docMk/>
            <pc:sldMk cId="1582897798" sldId="256"/>
            <ac:spMk id="49" creationId="{C37E43EE-F211-4D4F-ADA5-D0D07E8C94C1}"/>
          </ac:spMkLst>
        </pc:spChg>
        <pc:spChg chg="mod">
          <ac:chgData name="Ron Meyer" userId="65e0fe92-5782-4809-b035-4f1ab31a5557" providerId="ADAL" clId="{BBC92D3D-A527-4DDF-A39A-94C2628872FC}" dt="2025-04-16T15:11:55.009" v="0" actId="164"/>
          <ac:spMkLst>
            <pc:docMk/>
            <pc:sldMk cId="1582897798" sldId="256"/>
            <ac:spMk id="50" creationId="{D53A2F86-8928-4308-B918-5CD5B4779EAF}"/>
          </ac:spMkLst>
        </pc:spChg>
        <pc:spChg chg="mod">
          <ac:chgData name="Ron Meyer" userId="65e0fe92-5782-4809-b035-4f1ab31a5557" providerId="ADAL" clId="{BBC92D3D-A527-4DDF-A39A-94C2628872FC}" dt="2025-04-16T15:11:55.009" v="0" actId="164"/>
          <ac:spMkLst>
            <pc:docMk/>
            <pc:sldMk cId="1582897798" sldId="256"/>
            <ac:spMk id="51" creationId="{71D63102-EC3B-4B20-B04B-DC2C6FCBB359}"/>
          </ac:spMkLst>
        </pc:spChg>
        <pc:spChg chg="mod">
          <ac:chgData name="Ron Meyer" userId="65e0fe92-5782-4809-b035-4f1ab31a5557" providerId="ADAL" clId="{BBC92D3D-A527-4DDF-A39A-94C2628872FC}" dt="2025-04-16T15:11:55.009" v="0" actId="164"/>
          <ac:spMkLst>
            <pc:docMk/>
            <pc:sldMk cId="1582897798" sldId="256"/>
            <ac:spMk id="52" creationId="{C6D43B54-05EF-403D-A329-35B008902BBB}"/>
          </ac:spMkLst>
        </pc:spChg>
        <pc:spChg chg="mod">
          <ac:chgData name="Ron Meyer" userId="65e0fe92-5782-4809-b035-4f1ab31a5557" providerId="ADAL" clId="{BBC92D3D-A527-4DDF-A39A-94C2628872FC}" dt="2025-04-16T15:11:55.009" v="0" actId="164"/>
          <ac:spMkLst>
            <pc:docMk/>
            <pc:sldMk cId="1582897798" sldId="256"/>
            <ac:spMk id="53" creationId="{7F7A94D1-D769-4CE3-B6DB-1D8CE956B71C}"/>
          </ac:spMkLst>
        </pc:spChg>
        <pc:spChg chg="mod">
          <ac:chgData name="Ron Meyer" userId="65e0fe92-5782-4809-b035-4f1ab31a5557" providerId="ADAL" clId="{BBC92D3D-A527-4DDF-A39A-94C2628872FC}" dt="2025-04-16T15:11:55.009" v="0" actId="164"/>
          <ac:spMkLst>
            <pc:docMk/>
            <pc:sldMk cId="1582897798" sldId="256"/>
            <ac:spMk id="54" creationId="{7AAC15B6-BFFA-4A09-8F4B-1981B7AFBBAC}"/>
          </ac:spMkLst>
        </pc:spChg>
        <pc:spChg chg="mod">
          <ac:chgData name="Ron Meyer" userId="65e0fe92-5782-4809-b035-4f1ab31a5557" providerId="ADAL" clId="{BBC92D3D-A527-4DDF-A39A-94C2628872FC}" dt="2025-04-16T15:11:55.009" v="0" actId="164"/>
          <ac:spMkLst>
            <pc:docMk/>
            <pc:sldMk cId="1582897798" sldId="256"/>
            <ac:spMk id="55" creationId="{6F050AA9-3C3D-4049-841E-145D1D65D5F9}"/>
          </ac:spMkLst>
        </pc:spChg>
        <pc:spChg chg="mod">
          <ac:chgData name="Ron Meyer" userId="65e0fe92-5782-4809-b035-4f1ab31a5557" providerId="ADAL" clId="{BBC92D3D-A527-4DDF-A39A-94C2628872FC}" dt="2025-04-16T15:11:55.009" v="0" actId="164"/>
          <ac:spMkLst>
            <pc:docMk/>
            <pc:sldMk cId="1582897798" sldId="256"/>
            <ac:spMk id="56" creationId="{CCF12146-CB6B-4635-BB95-B578FA4C4000}"/>
          </ac:spMkLst>
        </pc:spChg>
        <pc:spChg chg="mod">
          <ac:chgData name="Ron Meyer" userId="65e0fe92-5782-4809-b035-4f1ab31a5557" providerId="ADAL" clId="{BBC92D3D-A527-4DDF-A39A-94C2628872FC}" dt="2025-04-16T15:11:55.009" v="0" actId="164"/>
          <ac:spMkLst>
            <pc:docMk/>
            <pc:sldMk cId="1582897798" sldId="256"/>
            <ac:spMk id="57" creationId="{BABDBC0C-3EB0-484D-8DFC-023F23E36EF1}"/>
          </ac:spMkLst>
        </pc:spChg>
        <pc:grpChg chg="add mod">
          <ac:chgData name="Ron Meyer" userId="65e0fe92-5782-4809-b035-4f1ab31a5557" providerId="ADAL" clId="{BBC92D3D-A527-4DDF-A39A-94C2628872FC}" dt="2025-04-16T15:11:55.009" v="0" actId="164"/>
          <ac:grpSpMkLst>
            <pc:docMk/>
            <pc:sldMk cId="1582897798" sldId="256"/>
            <ac:grpSpMk id="2" creationId="{97026482-0B5D-C304-E073-77A9F5FD2342}"/>
          </ac:grpSpMkLst>
        </pc:grpChg>
        <pc:grpChg chg="mod">
          <ac:chgData name="Ron Meyer" userId="65e0fe92-5782-4809-b035-4f1ab31a5557" providerId="ADAL" clId="{BBC92D3D-A527-4DDF-A39A-94C2628872FC}" dt="2025-04-16T15:11:55.009" v="0" actId="164"/>
          <ac:grpSpMkLst>
            <pc:docMk/>
            <pc:sldMk cId="1582897798" sldId="256"/>
            <ac:grpSpMk id="30" creationId="{94EFDEBA-F04A-4804-A4C3-297840A0C05E}"/>
          </ac:grpSpMkLst>
        </pc:grpChg>
        <pc:grpChg chg="mod">
          <ac:chgData name="Ron Meyer" userId="65e0fe92-5782-4809-b035-4f1ab31a5557" providerId="ADAL" clId="{BBC92D3D-A527-4DDF-A39A-94C2628872FC}" dt="2025-04-16T15:11:55.009" v="0" actId="164"/>
          <ac:grpSpMkLst>
            <pc:docMk/>
            <pc:sldMk cId="1582897798" sldId="256"/>
            <ac:grpSpMk id="36" creationId="{C042FAA7-70CA-4015-81BD-0468E7D02BC4}"/>
          </ac:grpSpMkLst>
        </pc:grpChg>
        <pc:grpChg chg="mod">
          <ac:chgData name="Ron Meyer" userId="65e0fe92-5782-4809-b035-4f1ab31a5557" providerId="ADAL" clId="{BBC92D3D-A527-4DDF-A39A-94C2628872FC}" dt="2025-04-16T15:11:55.009" v="0" actId="164"/>
          <ac:grpSpMkLst>
            <pc:docMk/>
            <pc:sldMk cId="1582897798" sldId="256"/>
            <ac:grpSpMk id="40" creationId="{65D49614-A1E0-419B-AE8C-5850B2A7D8DE}"/>
          </ac:grpSpMkLst>
        </pc:grpChg>
        <pc:grpChg chg="mod">
          <ac:chgData name="Ron Meyer" userId="65e0fe92-5782-4809-b035-4f1ab31a5557" providerId="ADAL" clId="{BBC92D3D-A527-4DDF-A39A-94C2628872FC}" dt="2025-04-16T15:11:55.009" v="0" actId="164"/>
          <ac:grpSpMkLst>
            <pc:docMk/>
            <pc:sldMk cId="1582897798" sldId="256"/>
            <ac:grpSpMk id="44" creationId="{8BE6E1F9-EBE7-425B-AB08-B79D1CAEE5FD}"/>
          </ac:grpSpMkLst>
        </pc:grpChg>
      </pc:sldChg>
    </pc:docChg>
  </pc:docChgLst>
  <pc:docChgLst>
    <pc:chgData name="Ron Meyer" userId="65e0fe92-5782-4809-b035-4f1ab31a5557" providerId="ADAL" clId="{688F61DC-BC5F-45CC-997F-6F373CE27A64}"/>
    <pc:docChg chg="modSld">
      <pc:chgData name="Ron Meyer" userId="65e0fe92-5782-4809-b035-4f1ab31a5557" providerId="ADAL" clId="{688F61DC-BC5F-45CC-997F-6F373CE27A64}" dt="2020-08-12T14:06:26.083" v="5"/>
      <pc:docMkLst>
        <pc:docMk/>
      </pc:docMkLst>
      <pc:sldChg chg="addSp modSp mod modAnim">
        <pc:chgData name="Ron Meyer" userId="65e0fe92-5782-4809-b035-4f1ab31a5557" providerId="ADAL" clId="{688F61DC-BC5F-45CC-997F-6F373CE27A64}" dt="2020-08-12T14:06:26.083" v="5"/>
        <pc:sldMkLst>
          <pc:docMk/>
          <pc:sldMk cId="1582897798" sldId="256"/>
        </pc:sldMkLst>
        <pc:spChg chg="add mod">
          <ac:chgData name="Ron Meyer" userId="65e0fe92-5782-4809-b035-4f1ab31a5557" providerId="ADAL" clId="{688F61DC-BC5F-45CC-997F-6F373CE27A64}" dt="2020-08-12T14:06:01.098" v="2" actId="164"/>
          <ac:spMkLst>
            <pc:docMk/>
            <pc:sldMk cId="1582897798" sldId="256"/>
            <ac:spMk id="109" creationId="{2ABAD3D7-8CE8-43B4-A855-FF9E79799E80}"/>
          </ac:spMkLst>
        </pc:spChg>
        <pc:grpChg chg="mod">
          <ac:chgData name="Ron Meyer" userId="65e0fe92-5782-4809-b035-4f1ab31a5557" providerId="ADAL" clId="{688F61DC-BC5F-45CC-997F-6F373CE27A64}" dt="2020-08-12T14:06:01.098" v="2" actId="164"/>
          <ac:grpSpMkLst>
            <pc:docMk/>
            <pc:sldMk cId="1582897798" sldId="256"/>
            <ac:grpSpMk id="82" creationId="{C4493526-ABCA-4658-AD55-DF03180D605D}"/>
          </ac:grpSpMkLst>
        </pc:grpChg>
        <pc:grpChg chg="add mod ord">
          <ac:chgData name="Ron Meyer" userId="65e0fe92-5782-4809-b035-4f1ab31a5557" providerId="ADAL" clId="{688F61DC-BC5F-45CC-997F-6F373CE27A64}" dt="2020-08-12T14:06:06.737" v="3" actId="167"/>
          <ac:grpSpMkLst>
            <pc:docMk/>
            <pc:sldMk cId="1582897798" sldId="256"/>
            <ac:grpSpMk id="110" creationId="{FCE76307-148F-4B19-924D-56008EBB7112}"/>
          </ac:grpSpMkLst>
        </pc:grpChg>
      </pc:sldChg>
    </pc:docChg>
  </pc:docChgLst>
  <pc:docChgLst>
    <pc:chgData name="Ron Meyer" userId="65e0fe92-5782-4809-b035-4f1ab31a5557" providerId="ADAL" clId="{EE190D53-9FD4-4890-B0B2-0DFE55A6B4AD}"/>
    <pc:docChg chg="custSel modSld">
      <pc:chgData name="Ron Meyer" userId="65e0fe92-5782-4809-b035-4f1ab31a5557" providerId="ADAL" clId="{EE190D53-9FD4-4890-B0B2-0DFE55A6B4AD}" dt="2020-08-12T15:42:31.129" v="2" actId="1076"/>
      <pc:docMkLst>
        <pc:docMk/>
      </pc:docMkLst>
      <pc:sldChg chg="addSp delSp modSp mod delAnim modAnim">
        <pc:chgData name="Ron Meyer" userId="65e0fe92-5782-4809-b035-4f1ab31a5557" providerId="ADAL" clId="{EE190D53-9FD4-4890-B0B2-0DFE55A6B4AD}" dt="2020-08-12T15:42:31.129" v="2" actId="1076"/>
        <pc:sldMkLst>
          <pc:docMk/>
          <pc:sldMk cId="1582897798" sldId="256"/>
        </pc:sldMkLst>
        <pc:spChg chg="mod">
          <ac:chgData name="Ron Meyer" userId="65e0fe92-5782-4809-b035-4f1ab31a5557" providerId="ADAL" clId="{EE190D53-9FD4-4890-B0B2-0DFE55A6B4AD}" dt="2020-08-12T15:42:24.112" v="1"/>
          <ac:spMkLst>
            <pc:docMk/>
            <pc:sldMk cId="1582897798" sldId="256"/>
            <ac:spMk id="32" creationId="{D01D3654-3EA5-49AA-8FA4-4A53496A0794}"/>
          </ac:spMkLst>
        </pc:spChg>
        <pc:spChg chg="mod">
          <ac:chgData name="Ron Meyer" userId="65e0fe92-5782-4809-b035-4f1ab31a5557" providerId="ADAL" clId="{EE190D53-9FD4-4890-B0B2-0DFE55A6B4AD}" dt="2020-08-12T15:42:24.112" v="1"/>
          <ac:spMkLst>
            <pc:docMk/>
            <pc:sldMk cId="1582897798" sldId="256"/>
            <ac:spMk id="33" creationId="{18ED6E28-1580-4E57-B4DE-F0EE651992F6}"/>
          </ac:spMkLst>
        </pc:spChg>
        <pc:spChg chg="mod">
          <ac:chgData name="Ron Meyer" userId="65e0fe92-5782-4809-b035-4f1ab31a5557" providerId="ADAL" clId="{EE190D53-9FD4-4890-B0B2-0DFE55A6B4AD}" dt="2020-08-12T15:42:24.112" v="1"/>
          <ac:spMkLst>
            <pc:docMk/>
            <pc:sldMk cId="1582897798" sldId="256"/>
            <ac:spMk id="34" creationId="{EC074836-D26C-4D4A-8DFE-0BBFA25E6E19}"/>
          </ac:spMkLst>
        </pc:spChg>
        <pc:spChg chg="mod">
          <ac:chgData name="Ron Meyer" userId="65e0fe92-5782-4809-b035-4f1ab31a5557" providerId="ADAL" clId="{EE190D53-9FD4-4890-B0B2-0DFE55A6B4AD}" dt="2020-08-12T15:42:24.112" v="1"/>
          <ac:spMkLst>
            <pc:docMk/>
            <pc:sldMk cId="1582897798" sldId="256"/>
            <ac:spMk id="35" creationId="{DD5FAFAF-994A-4392-8777-0497F8076ABE}"/>
          </ac:spMkLst>
        </pc:spChg>
        <pc:spChg chg="mod">
          <ac:chgData name="Ron Meyer" userId="65e0fe92-5782-4809-b035-4f1ab31a5557" providerId="ADAL" clId="{EE190D53-9FD4-4890-B0B2-0DFE55A6B4AD}" dt="2020-08-12T15:42:24.112" v="1"/>
          <ac:spMkLst>
            <pc:docMk/>
            <pc:sldMk cId="1582897798" sldId="256"/>
            <ac:spMk id="37" creationId="{2B0EDEFD-4541-4C80-8D11-61B37D97CB92}"/>
          </ac:spMkLst>
        </pc:spChg>
        <pc:spChg chg="mod">
          <ac:chgData name="Ron Meyer" userId="65e0fe92-5782-4809-b035-4f1ab31a5557" providerId="ADAL" clId="{EE190D53-9FD4-4890-B0B2-0DFE55A6B4AD}" dt="2020-08-12T15:42:24.112" v="1"/>
          <ac:spMkLst>
            <pc:docMk/>
            <pc:sldMk cId="1582897798" sldId="256"/>
            <ac:spMk id="38" creationId="{ADC6508F-6A05-4DEC-B79E-ABAE5DA0834A}"/>
          </ac:spMkLst>
        </pc:spChg>
        <pc:spChg chg="mod">
          <ac:chgData name="Ron Meyer" userId="65e0fe92-5782-4809-b035-4f1ab31a5557" providerId="ADAL" clId="{EE190D53-9FD4-4890-B0B2-0DFE55A6B4AD}" dt="2020-08-12T15:42:24.112" v="1"/>
          <ac:spMkLst>
            <pc:docMk/>
            <pc:sldMk cId="1582897798" sldId="256"/>
            <ac:spMk id="39" creationId="{BB022A1E-DFD0-4FC6-B152-18E708738AF4}"/>
          </ac:spMkLst>
        </pc:spChg>
        <pc:spChg chg="mod">
          <ac:chgData name="Ron Meyer" userId="65e0fe92-5782-4809-b035-4f1ab31a5557" providerId="ADAL" clId="{EE190D53-9FD4-4890-B0B2-0DFE55A6B4AD}" dt="2020-08-12T15:42:24.112" v="1"/>
          <ac:spMkLst>
            <pc:docMk/>
            <pc:sldMk cId="1582897798" sldId="256"/>
            <ac:spMk id="41" creationId="{9B63E86D-4789-4C7F-B3BB-902317CBB41E}"/>
          </ac:spMkLst>
        </pc:spChg>
        <pc:spChg chg="mod">
          <ac:chgData name="Ron Meyer" userId="65e0fe92-5782-4809-b035-4f1ab31a5557" providerId="ADAL" clId="{EE190D53-9FD4-4890-B0B2-0DFE55A6B4AD}" dt="2020-08-12T15:42:24.112" v="1"/>
          <ac:spMkLst>
            <pc:docMk/>
            <pc:sldMk cId="1582897798" sldId="256"/>
            <ac:spMk id="42" creationId="{930AB2F8-E6DD-486F-A75C-817C3CC817B2}"/>
          </ac:spMkLst>
        </pc:spChg>
        <pc:spChg chg="mod">
          <ac:chgData name="Ron Meyer" userId="65e0fe92-5782-4809-b035-4f1ab31a5557" providerId="ADAL" clId="{EE190D53-9FD4-4890-B0B2-0DFE55A6B4AD}" dt="2020-08-12T15:42:24.112" v="1"/>
          <ac:spMkLst>
            <pc:docMk/>
            <pc:sldMk cId="1582897798" sldId="256"/>
            <ac:spMk id="43" creationId="{8D91D5B1-73A2-4B0D-83EC-709F33B74F41}"/>
          </ac:spMkLst>
        </pc:spChg>
        <pc:spChg chg="mod">
          <ac:chgData name="Ron Meyer" userId="65e0fe92-5782-4809-b035-4f1ab31a5557" providerId="ADAL" clId="{EE190D53-9FD4-4890-B0B2-0DFE55A6B4AD}" dt="2020-08-12T15:42:24.112" v="1"/>
          <ac:spMkLst>
            <pc:docMk/>
            <pc:sldMk cId="1582897798" sldId="256"/>
            <ac:spMk id="45" creationId="{85F42FE4-A36F-41B8-AA88-A3F9B1CEC745}"/>
          </ac:spMkLst>
        </pc:spChg>
        <pc:spChg chg="mod">
          <ac:chgData name="Ron Meyer" userId="65e0fe92-5782-4809-b035-4f1ab31a5557" providerId="ADAL" clId="{EE190D53-9FD4-4890-B0B2-0DFE55A6B4AD}" dt="2020-08-12T15:42:24.112" v="1"/>
          <ac:spMkLst>
            <pc:docMk/>
            <pc:sldMk cId="1582897798" sldId="256"/>
            <ac:spMk id="46" creationId="{F3A0D981-FBFF-47B2-9265-43F1FE6D6041}"/>
          </ac:spMkLst>
        </pc:spChg>
        <pc:spChg chg="mod">
          <ac:chgData name="Ron Meyer" userId="65e0fe92-5782-4809-b035-4f1ab31a5557" providerId="ADAL" clId="{EE190D53-9FD4-4890-B0B2-0DFE55A6B4AD}" dt="2020-08-12T15:42:24.112" v="1"/>
          <ac:spMkLst>
            <pc:docMk/>
            <pc:sldMk cId="1582897798" sldId="256"/>
            <ac:spMk id="47" creationId="{3CB0A881-CC5C-48E9-BF82-74E3A8E1DAB5}"/>
          </ac:spMkLst>
        </pc:spChg>
        <pc:spChg chg="add mod">
          <ac:chgData name="Ron Meyer" userId="65e0fe92-5782-4809-b035-4f1ab31a5557" providerId="ADAL" clId="{EE190D53-9FD4-4890-B0B2-0DFE55A6B4AD}" dt="2020-08-12T15:42:31.129" v="2" actId="1076"/>
          <ac:spMkLst>
            <pc:docMk/>
            <pc:sldMk cId="1582897798" sldId="256"/>
            <ac:spMk id="48" creationId="{9C9E028F-E19F-44A0-85B1-FEEF8D2446D4}"/>
          </ac:spMkLst>
        </pc:spChg>
        <pc:spChg chg="add mod">
          <ac:chgData name="Ron Meyer" userId="65e0fe92-5782-4809-b035-4f1ab31a5557" providerId="ADAL" clId="{EE190D53-9FD4-4890-B0B2-0DFE55A6B4AD}" dt="2020-08-12T15:42:31.129" v="2" actId="1076"/>
          <ac:spMkLst>
            <pc:docMk/>
            <pc:sldMk cId="1582897798" sldId="256"/>
            <ac:spMk id="49" creationId="{C37E43EE-F211-4D4F-ADA5-D0D07E8C94C1}"/>
          </ac:spMkLst>
        </pc:spChg>
        <pc:spChg chg="add mod">
          <ac:chgData name="Ron Meyer" userId="65e0fe92-5782-4809-b035-4f1ab31a5557" providerId="ADAL" clId="{EE190D53-9FD4-4890-B0B2-0DFE55A6B4AD}" dt="2020-08-12T15:42:31.129" v="2" actId="1076"/>
          <ac:spMkLst>
            <pc:docMk/>
            <pc:sldMk cId="1582897798" sldId="256"/>
            <ac:spMk id="50" creationId="{D53A2F86-8928-4308-B918-5CD5B4779EAF}"/>
          </ac:spMkLst>
        </pc:spChg>
        <pc:spChg chg="add mod">
          <ac:chgData name="Ron Meyer" userId="65e0fe92-5782-4809-b035-4f1ab31a5557" providerId="ADAL" clId="{EE190D53-9FD4-4890-B0B2-0DFE55A6B4AD}" dt="2020-08-12T15:42:31.129" v="2" actId="1076"/>
          <ac:spMkLst>
            <pc:docMk/>
            <pc:sldMk cId="1582897798" sldId="256"/>
            <ac:spMk id="51" creationId="{71D63102-EC3B-4B20-B04B-DC2C6FCBB359}"/>
          </ac:spMkLst>
        </pc:spChg>
        <pc:spChg chg="add mod">
          <ac:chgData name="Ron Meyer" userId="65e0fe92-5782-4809-b035-4f1ab31a5557" providerId="ADAL" clId="{EE190D53-9FD4-4890-B0B2-0DFE55A6B4AD}" dt="2020-08-12T15:42:31.129" v="2" actId="1076"/>
          <ac:spMkLst>
            <pc:docMk/>
            <pc:sldMk cId="1582897798" sldId="256"/>
            <ac:spMk id="52" creationId="{C6D43B54-05EF-403D-A329-35B008902BBB}"/>
          </ac:spMkLst>
        </pc:spChg>
        <pc:spChg chg="add mod">
          <ac:chgData name="Ron Meyer" userId="65e0fe92-5782-4809-b035-4f1ab31a5557" providerId="ADAL" clId="{EE190D53-9FD4-4890-B0B2-0DFE55A6B4AD}" dt="2020-08-12T15:42:31.129" v="2" actId="1076"/>
          <ac:spMkLst>
            <pc:docMk/>
            <pc:sldMk cId="1582897798" sldId="256"/>
            <ac:spMk id="53" creationId="{7F7A94D1-D769-4CE3-B6DB-1D8CE956B71C}"/>
          </ac:spMkLst>
        </pc:spChg>
        <pc:spChg chg="add mod">
          <ac:chgData name="Ron Meyer" userId="65e0fe92-5782-4809-b035-4f1ab31a5557" providerId="ADAL" clId="{EE190D53-9FD4-4890-B0B2-0DFE55A6B4AD}" dt="2020-08-12T15:42:31.129" v="2" actId="1076"/>
          <ac:spMkLst>
            <pc:docMk/>
            <pc:sldMk cId="1582897798" sldId="256"/>
            <ac:spMk id="54" creationId="{7AAC15B6-BFFA-4A09-8F4B-1981B7AFBBAC}"/>
          </ac:spMkLst>
        </pc:spChg>
        <pc:spChg chg="add mod">
          <ac:chgData name="Ron Meyer" userId="65e0fe92-5782-4809-b035-4f1ab31a5557" providerId="ADAL" clId="{EE190D53-9FD4-4890-B0B2-0DFE55A6B4AD}" dt="2020-08-12T15:42:31.129" v="2" actId="1076"/>
          <ac:spMkLst>
            <pc:docMk/>
            <pc:sldMk cId="1582897798" sldId="256"/>
            <ac:spMk id="55" creationId="{6F050AA9-3C3D-4049-841E-145D1D65D5F9}"/>
          </ac:spMkLst>
        </pc:spChg>
        <pc:spChg chg="add mod">
          <ac:chgData name="Ron Meyer" userId="65e0fe92-5782-4809-b035-4f1ab31a5557" providerId="ADAL" clId="{EE190D53-9FD4-4890-B0B2-0DFE55A6B4AD}" dt="2020-08-12T15:42:31.129" v="2" actId="1076"/>
          <ac:spMkLst>
            <pc:docMk/>
            <pc:sldMk cId="1582897798" sldId="256"/>
            <ac:spMk id="56" creationId="{CCF12146-CB6B-4635-BB95-B578FA4C4000}"/>
          </ac:spMkLst>
        </pc:spChg>
        <pc:spChg chg="add mod">
          <ac:chgData name="Ron Meyer" userId="65e0fe92-5782-4809-b035-4f1ab31a5557" providerId="ADAL" clId="{EE190D53-9FD4-4890-B0B2-0DFE55A6B4AD}" dt="2020-08-12T15:42:31.129" v="2" actId="1076"/>
          <ac:spMkLst>
            <pc:docMk/>
            <pc:sldMk cId="1582897798" sldId="256"/>
            <ac:spMk id="57" creationId="{BABDBC0C-3EB0-484D-8DFC-023F23E36EF1}"/>
          </ac:spMkLst>
        </pc:spChg>
        <pc:spChg chg="del">
          <ac:chgData name="Ron Meyer" userId="65e0fe92-5782-4809-b035-4f1ab31a5557" providerId="ADAL" clId="{EE190D53-9FD4-4890-B0B2-0DFE55A6B4AD}" dt="2020-08-12T15:42:03.457" v="0" actId="21"/>
          <ac:spMkLst>
            <pc:docMk/>
            <pc:sldMk cId="1582897798" sldId="256"/>
            <ac:spMk id="98" creationId="{59CAF106-ABD2-4516-9137-5BDF12B8FF9B}"/>
          </ac:spMkLst>
        </pc:spChg>
        <pc:spChg chg="del">
          <ac:chgData name="Ron Meyer" userId="65e0fe92-5782-4809-b035-4f1ab31a5557" providerId="ADAL" clId="{EE190D53-9FD4-4890-B0B2-0DFE55A6B4AD}" dt="2020-08-12T15:42:03.457" v="0" actId="21"/>
          <ac:spMkLst>
            <pc:docMk/>
            <pc:sldMk cId="1582897798" sldId="256"/>
            <ac:spMk id="99" creationId="{7DB30976-1431-4191-85EA-F5C9806E824E}"/>
          </ac:spMkLst>
        </pc:spChg>
        <pc:spChg chg="del">
          <ac:chgData name="Ron Meyer" userId="65e0fe92-5782-4809-b035-4f1ab31a5557" providerId="ADAL" clId="{EE190D53-9FD4-4890-B0B2-0DFE55A6B4AD}" dt="2020-08-12T15:42:03.457" v="0" actId="21"/>
          <ac:spMkLst>
            <pc:docMk/>
            <pc:sldMk cId="1582897798" sldId="256"/>
            <ac:spMk id="100" creationId="{AA1A2075-4249-4357-95B5-1765C0936B89}"/>
          </ac:spMkLst>
        </pc:spChg>
        <pc:spChg chg="del">
          <ac:chgData name="Ron Meyer" userId="65e0fe92-5782-4809-b035-4f1ab31a5557" providerId="ADAL" clId="{EE190D53-9FD4-4890-B0B2-0DFE55A6B4AD}" dt="2020-08-12T15:42:03.457" v="0" actId="21"/>
          <ac:spMkLst>
            <pc:docMk/>
            <pc:sldMk cId="1582897798" sldId="256"/>
            <ac:spMk id="101" creationId="{67999C38-36FD-4DC1-B684-E0F4439760E9}"/>
          </ac:spMkLst>
        </pc:spChg>
        <pc:spChg chg="del">
          <ac:chgData name="Ron Meyer" userId="65e0fe92-5782-4809-b035-4f1ab31a5557" providerId="ADAL" clId="{EE190D53-9FD4-4890-B0B2-0DFE55A6B4AD}" dt="2020-08-12T15:42:03.457" v="0" actId="21"/>
          <ac:spMkLst>
            <pc:docMk/>
            <pc:sldMk cId="1582897798" sldId="256"/>
            <ac:spMk id="102" creationId="{21725D11-C439-44A0-8DEA-23B5E7A2CA65}"/>
          </ac:spMkLst>
        </pc:spChg>
        <pc:spChg chg="del">
          <ac:chgData name="Ron Meyer" userId="65e0fe92-5782-4809-b035-4f1ab31a5557" providerId="ADAL" clId="{EE190D53-9FD4-4890-B0B2-0DFE55A6B4AD}" dt="2020-08-12T15:42:03.457" v="0" actId="21"/>
          <ac:spMkLst>
            <pc:docMk/>
            <pc:sldMk cId="1582897798" sldId="256"/>
            <ac:spMk id="103" creationId="{8E55C8F1-2C57-40E7-827C-3F7EEE6BDBF1}"/>
          </ac:spMkLst>
        </pc:spChg>
        <pc:spChg chg="del">
          <ac:chgData name="Ron Meyer" userId="65e0fe92-5782-4809-b035-4f1ab31a5557" providerId="ADAL" clId="{EE190D53-9FD4-4890-B0B2-0DFE55A6B4AD}" dt="2020-08-12T15:42:03.457" v="0" actId="21"/>
          <ac:spMkLst>
            <pc:docMk/>
            <pc:sldMk cId="1582897798" sldId="256"/>
            <ac:spMk id="104" creationId="{AB634CF5-6583-4185-8E32-F7A6CA1C351E}"/>
          </ac:spMkLst>
        </pc:spChg>
        <pc:spChg chg="del">
          <ac:chgData name="Ron Meyer" userId="65e0fe92-5782-4809-b035-4f1ab31a5557" providerId="ADAL" clId="{EE190D53-9FD4-4890-B0B2-0DFE55A6B4AD}" dt="2020-08-12T15:42:03.457" v="0" actId="21"/>
          <ac:spMkLst>
            <pc:docMk/>
            <pc:sldMk cId="1582897798" sldId="256"/>
            <ac:spMk id="105" creationId="{5A5FDA09-F915-415C-B934-D675BDD3C161}"/>
          </ac:spMkLst>
        </pc:spChg>
        <pc:spChg chg="del">
          <ac:chgData name="Ron Meyer" userId="65e0fe92-5782-4809-b035-4f1ab31a5557" providerId="ADAL" clId="{EE190D53-9FD4-4890-B0B2-0DFE55A6B4AD}" dt="2020-08-12T15:42:03.457" v="0" actId="21"/>
          <ac:spMkLst>
            <pc:docMk/>
            <pc:sldMk cId="1582897798" sldId="256"/>
            <ac:spMk id="106" creationId="{9EE06DBD-B972-4215-9929-CD668DED49DD}"/>
          </ac:spMkLst>
        </pc:spChg>
        <pc:spChg chg="del">
          <ac:chgData name="Ron Meyer" userId="65e0fe92-5782-4809-b035-4f1ab31a5557" providerId="ADAL" clId="{EE190D53-9FD4-4890-B0B2-0DFE55A6B4AD}" dt="2020-08-12T15:42:03.457" v="0" actId="21"/>
          <ac:spMkLst>
            <pc:docMk/>
            <pc:sldMk cId="1582897798" sldId="256"/>
            <ac:spMk id="107" creationId="{9924DA95-41A9-4C90-A96E-BC38054DE407}"/>
          </ac:spMkLst>
        </pc:spChg>
        <pc:grpChg chg="add mod">
          <ac:chgData name="Ron Meyer" userId="65e0fe92-5782-4809-b035-4f1ab31a5557" providerId="ADAL" clId="{EE190D53-9FD4-4890-B0B2-0DFE55A6B4AD}" dt="2020-08-12T15:42:31.129" v="2" actId="1076"/>
          <ac:grpSpMkLst>
            <pc:docMk/>
            <pc:sldMk cId="1582897798" sldId="256"/>
            <ac:grpSpMk id="30" creationId="{94EFDEBA-F04A-4804-A4C3-297840A0C05E}"/>
          </ac:grpSpMkLst>
        </pc:grpChg>
        <pc:grpChg chg="mod">
          <ac:chgData name="Ron Meyer" userId="65e0fe92-5782-4809-b035-4f1ab31a5557" providerId="ADAL" clId="{EE190D53-9FD4-4890-B0B2-0DFE55A6B4AD}" dt="2020-08-12T15:42:24.112" v="1"/>
          <ac:grpSpMkLst>
            <pc:docMk/>
            <pc:sldMk cId="1582897798" sldId="256"/>
            <ac:grpSpMk id="31" creationId="{09A92371-C3F0-494D-A542-1F70DA454D8B}"/>
          </ac:grpSpMkLst>
        </pc:grpChg>
        <pc:grpChg chg="add mod">
          <ac:chgData name="Ron Meyer" userId="65e0fe92-5782-4809-b035-4f1ab31a5557" providerId="ADAL" clId="{EE190D53-9FD4-4890-B0B2-0DFE55A6B4AD}" dt="2020-08-12T15:42:31.129" v="2" actId="1076"/>
          <ac:grpSpMkLst>
            <pc:docMk/>
            <pc:sldMk cId="1582897798" sldId="256"/>
            <ac:grpSpMk id="36" creationId="{C042FAA7-70CA-4015-81BD-0468E7D02BC4}"/>
          </ac:grpSpMkLst>
        </pc:grpChg>
        <pc:grpChg chg="add mod">
          <ac:chgData name="Ron Meyer" userId="65e0fe92-5782-4809-b035-4f1ab31a5557" providerId="ADAL" clId="{EE190D53-9FD4-4890-B0B2-0DFE55A6B4AD}" dt="2020-08-12T15:42:31.129" v="2" actId="1076"/>
          <ac:grpSpMkLst>
            <pc:docMk/>
            <pc:sldMk cId="1582897798" sldId="256"/>
            <ac:grpSpMk id="40" creationId="{65D49614-A1E0-419B-AE8C-5850B2A7D8DE}"/>
          </ac:grpSpMkLst>
        </pc:grpChg>
        <pc:grpChg chg="add mod">
          <ac:chgData name="Ron Meyer" userId="65e0fe92-5782-4809-b035-4f1ab31a5557" providerId="ADAL" clId="{EE190D53-9FD4-4890-B0B2-0DFE55A6B4AD}" dt="2020-08-12T15:42:31.129" v="2" actId="1076"/>
          <ac:grpSpMkLst>
            <pc:docMk/>
            <pc:sldMk cId="1582897798" sldId="256"/>
            <ac:grpSpMk id="44" creationId="{8BE6E1F9-EBE7-425B-AB08-B79D1CAEE5FD}"/>
          </ac:grpSpMkLst>
        </pc:grpChg>
        <pc:grpChg chg="del">
          <ac:chgData name="Ron Meyer" userId="65e0fe92-5782-4809-b035-4f1ab31a5557" providerId="ADAL" clId="{EE190D53-9FD4-4890-B0B2-0DFE55A6B4AD}" dt="2020-08-12T15:42:03.457" v="0" actId="21"/>
          <ac:grpSpMkLst>
            <pc:docMk/>
            <pc:sldMk cId="1582897798" sldId="256"/>
            <ac:grpSpMk id="86" creationId="{75BABCC0-2E28-4940-BA8C-BC5896FA9CA7}"/>
          </ac:grpSpMkLst>
        </pc:grpChg>
        <pc:grpChg chg="del">
          <ac:chgData name="Ron Meyer" userId="65e0fe92-5782-4809-b035-4f1ab31a5557" providerId="ADAL" clId="{EE190D53-9FD4-4890-B0B2-0DFE55A6B4AD}" dt="2020-08-12T15:42:03.457" v="0" actId="21"/>
          <ac:grpSpMkLst>
            <pc:docMk/>
            <pc:sldMk cId="1582897798" sldId="256"/>
            <ac:grpSpMk id="90" creationId="{E902E0DA-5211-4ECF-975B-54AF46B21D5A}"/>
          </ac:grpSpMkLst>
        </pc:grpChg>
        <pc:grpChg chg="del">
          <ac:chgData name="Ron Meyer" userId="65e0fe92-5782-4809-b035-4f1ab31a5557" providerId="ADAL" clId="{EE190D53-9FD4-4890-B0B2-0DFE55A6B4AD}" dt="2020-08-12T15:42:03.457" v="0" actId="21"/>
          <ac:grpSpMkLst>
            <pc:docMk/>
            <pc:sldMk cId="1582897798" sldId="256"/>
            <ac:grpSpMk id="94" creationId="{8AE97E4A-2614-4A5C-9A19-BD9CDF5E3F20}"/>
          </ac:grpSpMkLst>
        </pc:grpChg>
        <pc:grpChg chg="del">
          <ac:chgData name="Ron Meyer" userId="65e0fe92-5782-4809-b035-4f1ab31a5557" providerId="ADAL" clId="{EE190D53-9FD4-4890-B0B2-0DFE55A6B4AD}" dt="2020-08-12T15:42:03.457" v="0" actId="21"/>
          <ac:grpSpMkLst>
            <pc:docMk/>
            <pc:sldMk cId="1582897798" sldId="256"/>
            <ac:grpSpMk id="110" creationId="{FCE76307-148F-4B19-924D-56008EBB7112}"/>
          </ac:grpSpMkLst>
        </pc:grpChg>
      </pc:sldChg>
    </pc:docChg>
  </pc:docChgLst>
  <pc:docChgLst>
    <pc:chgData name="Ron Meyer" userId="65e0fe92-5782-4809-b035-4f1ab31a5557" providerId="ADAL" clId="{09D511F5-7EE9-4831-AD5B-B8FF1BA686B6}"/>
    <pc:docChg chg="undo custSel modSld">
      <pc:chgData name="Ron Meyer" userId="65e0fe92-5782-4809-b035-4f1ab31a5557" providerId="ADAL" clId="{09D511F5-7EE9-4831-AD5B-B8FF1BA686B6}" dt="2020-11-16T08:07:03.514" v="957" actId="20577"/>
      <pc:docMkLst>
        <pc:docMk/>
      </pc:docMkLst>
      <pc:sldChg chg="addSp delSp modSp mod">
        <pc:chgData name="Ron Meyer" userId="65e0fe92-5782-4809-b035-4f1ab31a5557" providerId="ADAL" clId="{09D511F5-7EE9-4831-AD5B-B8FF1BA686B6}" dt="2020-11-16T08:07:03.514" v="957" actId="20577"/>
        <pc:sldMkLst>
          <pc:docMk/>
          <pc:sldMk cId="1582897798" sldId="256"/>
        </pc:sldMkLst>
        <pc:spChg chg="mod">
          <ac:chgData name="Ron Meyer" userId="65e0fe92-5782-4809-b035-4f1ab31a5557" providerId="ADAL" clId="{09D511F5-7EE9-4831-AD5B-B8FF1BA686B6}" dt="2020-11-16T08:02:05.252" v="717" actId="1038"/>
          <ac:spMkLst>
            <pc:docMk/>
            <pc:sldMk cId="1582897798" sldId="256"/>
            <ac:spMk id="34" creationId="{EC074836-D26C-4D4A-8DFE-0BBFA25E6E19}"/>
          </ac:spMkLst>
        </pc:spChg>
        <pc:spChg chg="mod">
          <ac:chgData name="Ron Meyer" userId="65e0fe92-5782-4809-b035-4f1ab31a5557" providerId="ADAL" clId="{09D511F5-7EE9-4831-AD5B-B8FF1BA686B6}" dt="2020-11-16T08:07:03.514" v="957" actId="20577"/>
          <ac:spMkLst>
            <pc:docMk/>
            <pc:sldMk cId="1582897798" sldId="256"/>
            <ac:spMk id="35" creationId="{DD5FAFAF-994A-4392-8777-0497F8076ABE}"/>
          </ac:spMkLst>
        </pc:spChg>
        <pc:spChg chg="mod">
          <ac:chgData name="Ron Meyer" userId="65e0fe92-5782-4809-b035-4f1ab31a5557" providerId="ADAL" clId="{09D511F5-7EE9-4831-AD5B-B8FF1BA686B6}" dt="2020-11-16T08:00:09.265" v="710" actId="20577"/>
          <ac:spMkLst>
            <pc:docMk/>
            <pc:sldMk cId="1582897798" sldId="256"/>
            <ac:spMk id="39" creationId="{BB022A1E-DFD0-4FC6-B152-18E708738AF4}"/>
          </ac:spMkLst>
        </pc:spChg>
        <pc:spChg chg="mod">
          <ac:chgData name="Ron Meyer" userId="65e0fe92-5782-4809-b035-4f1ab31a5557" providerId="ADAL" clId="{09D511F5-7EE9-4831-AD5B-B8FF1BA686B6}" dt="2020-11-16T07:55:09.385" v="576" actId="20577"/>
          <ac:spMkLst>
            <pc:docMk/>
            <pc:sldMk cId="1582897798" sldId="256"/>
            <ac:spMk id="43" creationId="{8D91D5B1-73A2-4B0D-83EC-709F33B74F41}"/>
          </ac:spMkLst>
        </pc:spChg>
        <pc:spChg chg="mod">
          <ac:chgData name="Ron Meyer" userId="65e0fe92-5782-4809-b035-4f1ab31a5557" providerId="ADAL" clId="{09D511F5-7EE9-4831-AD5B-B8FF1BA686B6}" dt="2020-11-16T08:03:40.816" v="810" actId="1036"/>
          <ac:spMkLst>
            <pc:docMk/>
            <pc:sldMk cId="1582897798" sldId="256"/>
            <ac:spMk id="47" creationId="{3CB0A881-CC5C-48E9-BF82-74E3A8E1DAB5}"/>
          </ac:spMkLst>
        </pc:spChg>
        <pc:spChg chg="mod">
          <ac:chgData name="Ron Meyer" userId="65e0fe92-5782-4809-b035-4f1ab31a5557" providerId="ADAL" clId="{09D511F5-7EE9-4831-AD5B-B8FF1BA686B6}" dt="2020-11-15T17:33:45.036" v="12" actId="20577"/>
          <ac:spMkLst>
            <pc:docMk/>
            <pc:sldMk cId="1582897798" sldId="256"/>
            <ac:spMk id="57" creationId="{BABDBC0C-3EB0-484D-8DFC-023F23E36EF1}"/>
          </ac:spMkLst>
        </pc:spChg>
        <pc:cxnChg chg="add del mod">
          <ac:chgData name="Ron Meyer" userId="65e0fe92-5782-4809-b035-4f1ab31a5557" providerId="ADAL" clId="{09D511F5-7EE9-4831-AD5B-B8FF1BA686B6}" dt="2020-11-16T08:03:35.492" v="809" actId="478"/>
          <ac:cxnSpMkLst>
            <pc:docMk/>
            <pc:sldMk cId="1582897798" sldId="256"/>
            <ac:cxnSpMk id="3" creationId="{A1007D01-8521-4108-8D95-0817D2007DAB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0210" y="807997"/>
            <a:ext cx="6241256" cy="1718851"/>
          </a:xfrm>
        </p:spPr>
        <p:txBody>
          <a:bodyPr anchor="b"/>
          <a:lstStyle>
            <a:lvl1pPr algn="ctr">
              <a:defRPr sz="409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0210" y="2593134"/>
            <a:ext cx="6241256" cy="1191995"/>
          </a:xfrm>
        </p:spPr>
        <p:txBody>
          <a:bodyPr/>
          <a:lstStyle>
            <a:lvl1pPr marL="0" indent="0" algn="ctr">
              <a:buNone/>
              <a:defRPr sz="1638"/>
            </a:lvl1pPr>
            <a:lvl2pPr marL="312085" indent="0" algn="ctr">
              <a:buNone/>
              <a:defRPr sz="1365"/>
            </a:lvl2pPr>
            <a:lvl3pPr marL="624169" indent="0" algn="ctr">
              <a:buNone/>
              <a:defRPr sz="1229"/>
            </a:lvl3pPr>
            <a:lvl4pPr marL="936254" indent="0" algn="ctr">
              <a:buNone/>
              <a:defRPr sz="1092"/>
            </a:lvl4pPr>
            <a:lvl5pPr marL="1248339" indent="0" algn="ctr">
              <a:buNone/>
              <a:defRPr sz="1092"/>
            </a:lvl5pPr>
            <a:lvl6pPr marL="1560424" indent="0" algn="ctr">
              <a:buNone/>
              <a:defRPr sz="1092"/>
            </a:lvl6pPr>
            <a:lvl7pPr marL="1872508" indent="0" algn="ctr">
              <a:buNone/>
              <a:defRPr sz="1092"/>
            </a:lvl7pPr>
            <a:lvl8pPr marL="2184593" indent="0" algn="ctr">
              <a:buNone/>
              <a:defRPr sz="1092"/>
            </a:lvl8pPr>
            <a:lvl9pPr marL="2496678" indent="0" algn="ctr">
              <a:buNone/>
              <a:defRPr sz="10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7C679-7D1A-41C6-AE1C-09A2EBD5DF3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1147-C63C-4E9B-92CB-D908CF467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093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7C679-7D1A-41C6-AE1C-09A2EBD5DF3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1147-C63C-4E9B-92CB-D908CF467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931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55199" y="262856"/>
            <a:ext cx="1794361" cy="418398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2115" y="262856"/>
            <a:ext cx="5279063" cy="418398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7C679-7D1A-41C6-AE1C-09A2EBD5DF3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1147-C63C-4E9B-92CB-D908CF467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247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7C679-7D1A-41C6-AE1C-09A2EBD5DF3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1147-C63C-4E9B-92CB-D908CF467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512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7781" y="1230854"/>
            <a:ext cx="7177445" cy="2053706"/>
          </a:xfrm>
        </p:spPr>
        <p:txBody>
          <a:bodyPr anchor="b"/>
          <a:lstStyle>
            <a:lvl1pPr>
              <a:defRPr sz="409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7781" y="3303989"/>
            <a:ext cx="7177445" cy="1079996"/>
          </a:xfrm>
        </p:spPr>
        <p:txBody>
          <a:bodyPr/>
          <a:lstStyle>
            <a:lvl1pPr marL="0" indent="0">
              <a:buNone/>
              <a:defRPr sz="1638">
                <a:solidFill>
                  <a:schemeClr val="tx1">
                    <a:tint val="75000"/>
                  </a:schemeClr>
                </a:solidFill>
              </a:defRPr>
            </a:lvl1pPr>
            <a:lvl2pPr marL="312085" indent="0">
              <a:buNone/>
              <a:defRPr sz="1365">
                <a:solidFill>
                  <a:schemeClr val="tx1">
                    <a:tint val="75000"/>
                  </a:schemeClr>
                </a:solidFill>
              </a:defRPr>
            </a:lvl2pPr>
            <a:lvl3pPr marL="624169" indent="0">
              <a:buNone/>
              <a:defRPr sz="1229">
                <a:solidFill>
                  <a:schemeClr val="tx1">
                    <a:tint val="75000"/>
                  </a:schemeClr>
                </a:solidFill>
              </a:defRPr>
            </a:lvl3pPr>
            <a:lvl4pPr marL="936254" indent="0">
              <a:buNone/>
              <a:defRPr sz="1092">
                <a:solidFill>
                  <a:schemeClr val="tx1">
                    <a:tint val="75000"/>
                  </a:schemeClr>
                </a:solidFill>
              </a:defRPr>
            </a:lvl4pPr>
            <a:lvl5pPr marL="1248339" indent="0">
              <a:buNone/>
              <a:defRPr sz="1092">
                <a:solidFill>
                  <a:schemeClr val="tx1">
                    <a:tint val="75000"/>
                  </a:schemeClr>
                </a:solidFill>
              </a:defRPr>
            </a:lvl5pPr>
            <a:lvl6pPr marL="1560424" indent="0">
              <a:buNone/>
              <a:defRPr sz="1092">
                <a:solidFill>
                  <a:schemeClr val="tx1">
                    <a:tint val="75000"/>
                  </a:schemeClr>
                </a:solidFill>
              </a:defRPr>
            </a:lvl6pPr>
            <a:lvl7pPr marL="1872508" indent="0">
              <a:buNone/>
              <a:defRPr sz="1092">
                <a:solidFill>
                  <a:schemeClr val="tx1">
                    <a:tint val="75000"/>
                  </a:schemeClr>
                </a:solidFill>
              </a:defRPr>
            </a:lvl7pPr>
            <a:lvl8pPr marL="2184593" indent="0">
              <a:buNone/>
              <a:defRPr sz="1092">
                <a:solidFill>
                  <a:schemeClr val="tx1">
                    <a:tint val="75000"/>
                  </a:schemeClr>
                </a:solidFill>
              </a:defRPr>
            </a:lvl8pPr>
            <a:lvl9pPr marL="2496678" indent="0">
              <a:buNone/>
              <a:defRPr sz="10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7C679-7D1A-41C6-AE1C-09A2EBD5DF3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1147-C63C-4E9B-92CB-D908CF467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523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2115" y="1314281"/>
            <a:ext cx="3536712" cy="3132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12848" y="1314281"/>
            <a:ext cx="3536712" cy="3132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7C679-7D1A-41C6-AE1C-09A2EBD5DF3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1147-C63C-4E9B-92CB-D908CF467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42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199" y="262856"/>
            <a:ext cx="7177445" cy="95428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200" y="1210282"/>
            <a:ext cx="3520458" cy="593140"/>
          </a:xfrm>
        </p:spPr>
        <p:txBody>
          <a:bodyPr anchor="b"/>
          <a:lstStyle>
            <a:lvl1pPr marL="0" indent="0">
              <a:buNone/>
              <a:defRPr sz="1638" b="1"/>
            </a:lvl1pPr>
            <a:lvl2pPr marL="312085" indent="0">
              <a:buNone/>
              <a:defRPr sz="1365" b="1"/>
            </a:lvl2pPr>
            <a:lvl3pPr marL="624169" indent="0">
              <a:buNone/>
              <a:defRPr sz="1229" b="1"/>
            </a:lvl3pPr>
            <a:lvl4pPr marL="936254" indent="0">
              <a:buNone/>
              <a:defRPr sz="1092" b="1"/>
            </a:lvl4pPr>
            <a:lvl5pPr marL="1248339" indent="0">
              <a:buNone/>
              <a:defRPr sz="1092" b="1"/>
            </a:lvl5pPr>
            <a:lvl6pPr marL="1560424" indent="0">
              <a:buNone/>
              <a:defRPr sz="1092" b="1"/>
            </a:lvl6pPr>
            <a:lvl7pPr marL="1872508" indent="0">
              <a:buNone/>
              <a:defRPr sz="1092" b="1"/>
            </a:lvl7pPr>
            <a:lvl8pPr marL="2184593" indent="0">
              <a:buNone/>
              <a:defRPr sz="1092" b="1"/>
            </a:lvl8pPr>
            <a:lvl9pPr marL="2496678" indent="0">
              <a:buNone/>
              <a:defRPr sz="109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3200" y="1803422"/>
            <a:ext cx="3520458" cy="26525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12848" y="1210282"/>
            <a:ext cx="3537796" cy="593140"/>
          </a:xfrm>
        </p:spPr>
        <p:txBody>
          <a:bodyPr anchor="b"/>
          <a:lstStyle>
            <a:lvl1pPr marL="0" indent="0">
              <a:buNone/>
              <a:defRPr sz="1638" b="1"/>
            </a:lvl1pPr>
            <a:lvl2pPr marL="312085" indent="0">
              <a:buNone/>
              <a:defRPr sz="1365" b="1"/>
            </a:lvl2pPr>
            <a:lvl3pPr marL="624169" indent="0">
              <a:buNone/>
              <a:defRPr sz="1229" b="1"/>
            </a:lvl3pPr>
            <a:lvl4pPr marL="936254" indent="0">
              <a:buNone/>
              <a:defRPr sz="1092" b="1"/>
            </a:lvl4pPr>
            <a:lvl5pPr marL="1248339" indent="0">
              <a:buNone/>
              <a:defRPr sz="1092" b="1"/>
            </a:lvl5pPr>
            <a:lvl6pPr marL="1560424" indent="0">
              <a:buNone/>
              <a:defRPr sz="1092" b="1"/>
            </a:lvl6pPr>
            <a:lvl7pPr marL="1872508" indent="0">
              <a:buNone/>
              <a:defRPr sz="1092" b="1"/>
            </a:lvl7pPr>
            <a:lvl8pPr marL="2184593" indent="0">
              <a:buNone/>
              <a:defRPr sz="1092" b="1"/>
            </a:lvl8pPr>
            <a:lvl9pPr marL="2496678" indent="0">
              <a:buNone/>
              <a:defRPr sz="109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12848" y="1803422"/>
            <a:ext cx="3537796" cy="26525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7C679-7D1A-41C6-AE1C-09A2EBD5DF3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1147-C63C-4E9B-92CB-D908CF467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878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7C679-7D1A-41C6-AE1C-09A2EBD5DF3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1147-C63C-4E9B-92CB-D908CF467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868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7C679-7D1A-41C6-AE1C-09A2EBD5DF3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1147-C63C-4E9B-92CB-D908CF467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568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199" y="329142"/>
            <a:ext cx="2683957" cy="1151996"/>
          </a:xfrm>
        </p:spPr>
        <p:txBody>
          <a:bodyPr anchor="b"/>
          <a:lstStyle>
            <a:lvl1pPr>
              <a:defRPr sz="218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7796" y="710855"/>
            <a:ext cx="4212848" cy="3508559"/>
          </a:xfrm>
        </p:spPr>
        <p:txBody>
          <a:bodyPr/>
          <a:lstStyle>
            <a:lvl1pPr>
              <a:defRPr sz="2184"/>
            </a:lvl1pPr>
            <a:lvl2pPr>
              <a:defRPr sz="1911"/>
            </a:lvl2pPr>
            <a:lvl3pPr>
              <a:defRPr sz="1638"/>
            </a:lvl3pPr>
            <a:lvl4pPr>
              <a:defRPr sz="1365"/>
            </a:lvl4pPr>
            <a:lvl5pPr>
              <a:defRPr sz="1365"/>
            </a:lvl5pPr>
            <a:lvl6pPr>
              <a:defRPr sz="1365"/>
            </a:lvl6pPr>
            <a:lvl7pPr>
              <a:defRPr sz="1365"/>
            </a:lvl7pPr>
            <a:lvl8pPr>
              <a:defRPr sz="1365"/>
            </a:lvl8pPr>
            <a:lvl9pPr>
              <a:defRPr sz="136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3199" y="1481138"/>
            <a:ext cx="2683957" cy="2743990"/>
          </a:xfrm>
        </p:spPr>
        <p:txBody>
          <a:bodyPr/>
          <a:lstStyle>
            <a:lvl1pPr marL="0" indent="0">
              <a:buNone/>
              <a:defRPr sz="1092"/>
            </a:lvl1pPr>
            <a:lvl2pPr marL="312085" indent="0">
              <a:buNone/>
              <a:defRPr sz="956"/>
            </a:lvl2pPr>
            <a:lvl3pPr marL="624169" indent="0">
              <a:buNone/>
              <a:defRPr sz="819"/>
            </a:lvl3pPr>
            <a:lvl4pPr marL="936254" indent="0">
              <a:buNone/>
              <a:defRPr sz="683"/>
            </a:lvl4pPr>
            <a:lvl5pPr marL="1248339" indent="0">
              <a:buNone/>
              <a:defRPr sz="683"/>
            </a:lvl5pPr>
            <a:lvl6pPr marL="1560424" indent="0">
              <a:buNone/>
              <a:defRPr sz="683"/>
            </a:lvl6pPr>
            <a:lvl7pPr marL="1872508" indent="0">
              <a:buNone/>
              <a:defRPr sz="683"/>
            </a:lvl7pPr>
            <a:lvl8pPr marL="2184593" indent="0">
              <a:buNone/>
              <a:defRPr sz="683"/>
            </a:lvl8pPr>
            <a:lvl9pPr marL="2496678" indent="0">
              <a:buNone/>
              <a:defRPr sz="68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7C679-7D1A-41C6-AE1C-09A2EBD5DF3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1147-C63C-4E9B-92CB-D908CF467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249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199" y="329142"/>
            <a:ext cx="2683957" cy="1151996"/>
          </a:xfrm>
        </p:spPr>
        <p:txBody>
          <a:bodyPr anchor="b"/>
          <a:lstStyle>
            <a:lvl1pPr>
              <a:defRPr sz="218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37796" y="710855"/>
            <a:ext cx="4212848" cy="3508559"/>
          </a:xfrm>
        </p:spPr>
        <p:txBody>
          <a:bodyPr anchor="t"/>
          <a:lstStyle>
            <a:lvl1pPr marL="0" indent="0">
              <a:buNone/>
              <a:defRPr sz="2184"/>
            </a:lvl1pPr>
            <a:lvl2pPr marL="312085" indent="0">
              <a:buNone/>
              <a:defRPr sz="1911"/>
            </a:lvl2pPr>
            <a:lvl3pPr marL="624169" indent="0">
              <a:buNone/>
              <a:defRPr sz="1638"/>
            </a:lvl3pPr>
            <a:lvl4pPr marL="936254" indent="0">
              <a:buNone/>
              <a:defRPr sz="1365"/>
            </a:lvl4pPr>
            <a:lvl5pPr marL="1248339" indent="0">
              <a:buNone/>
              <a:defRPr sz="1365"/>
            </a:lvl5pPr>
            <a:lvl6pPr marL="1560424" indent="0">
              <a:buNone/>
              <a:defRPr sz="1365"/>
            </a:lvl6pPr>
            <a:lvl7pPr marL="1872508" indent="0">
              <a:buNone/>
              <a:defRPr sz="1365"/>
            </a:lvl7pPr>
            <a:lvl8pPr marL="2184593" indent="0">
              <a:buNone/>
              <a:defRPr sz="1365"/>
            </a:lvl8pPr>
            <a:lvl9pPr marL="2496678" indent="0">
              <a:buNone/>
              <a:defRPr sz="136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3199" y="1481138"/>
            <a:ext cx="2683957" cy="2743990"/>
          </a:xfrm>
        </p:spPr>
        <p:txBody>
          <a:bodyPr/>
          <a:lstStyle>
            <a:lvl1pPr marL="0" indent="0">
              <a:buNone/>
              <a:defRPr sz="1092"/>
            </a:lvl1pPr>
            <a:lvl2pPr marL="312085" indent="0">
              <a:buNone/>
              <a:defRPr sz="956"/>
            </a:lvl2pPr>
            <a:lvl3pPr marL="624169" indent="0">
              <a:buNone/>
              <a:defRPr sz="819"/>
            </a:lvl3pPr>
            <a:lvl4pPr marL="936254" indent="0">
              <a:buNone/>
              <a:defRPr sz="683"/>
            </a:lvl4pPr>
            <a:lvl5pPr marL="1248339" indent="0">
              <a:buNone/>
              <a:defRPr sz="683"/>
            </a:lvl5pPr>
            <a:lvl6pPr marL="1560424" indent="0">
              <a:buNone/>
              <a:defRPr sz="683"/>
            </a:lvl6pPr>
            <a:lvl7pPr marL="1872508" indent="0">
              <a:buNone/>
              <a:defRPr sz="683"/>
            </a:lvl7pPr>
            <a:lvl8pPr marL="2184593" indent="0">
              <a:buNone/>
              <a:defRPr sz="683"/>
            </a:lvl8pPr>
            <a:lvl9pPr marL="2496678" indent="0">
              <a:buNone/>
              <a:defRPr sz="68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7C679-7D1A-41C6-AE1C-09A2EBD5DF3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1147-C63C-4E9B-92CB-D908CF467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640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2115" y="262856"/>
            <a:ext cx="7177445" cy="9542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2115" y="1314281"/>
            <a:ext cx="7177445" cy="3132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2115" y="4575984"/>
            <a:ext cx="1872377" cy="2628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7C679-7D1A-41C6-AE1C-09A2EBD5DF3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56555" y="4575984"/>
            <a:ext cx="2808565" cy="2628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77183" y="4575984"/>
            <a:ext cx="1872377" cy="2628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51147-C63C-4E9B-92CB-D908CF467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469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24169" rtl="0" eaLnBrk="1" latinLnBrk="0" hangingPunct="1">
        <a:lnSpc>
          <a:spcPct val="90000"/>
        </a:lnSpc>
        <a:spcBef>
          <a:spcPct val="0"/>
        </a:spcBef>
        <a:buNone/>
        <a:defRPr sz="300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042" indent="-156042" algn="l" defTabSz="624169" rtl="0" eaLnBrk="1" latinLnBrk="0" hangingPunct="1">
        <a:lnSpc>
          <a:spcPct val="90000"/>
        </a:lnSpc>
        <a:spcBef>
          <a:spcPts val="683"/>
        </a:spcBef>
        <a:buFont typeface="Arial" panose="020B0604020202020204" pitchFamily="34" charset="0"/>
        <a:buChar char="•"/>
        <a:defRPr sz="1911" kern="1200">
          <a:solidFill>
            <a:schemeClr val="tx1"/>
          </a:solidFill>
          <a:latin typeface="+mn-lt"/>
          <a:ea typeface="+mn-ea"/>
          <a:cs typeface="+mn-cs"/>
        </a:defRPr>
      </a:lvl1pPr>
      <a:lvl2pPr marL="468127" indent="-156042" algn="l" defTabSz="624169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638" kern="1200">
          <a:solidFill>
            <a:schemeClr val="tx1"/>
          </a:solidFill>
          <a:latin typeface="+mn-lt"/>
          <a:ea typeface="+mn-ea"/>
          <a:cs typeface="+mn-cs"/>
        </a:defRPr>
      </a:lvl2pPr>
      <a:lvl3pPr marL="780212" indent="-156042" algn="l" defTabSz="624169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365" kern="1200">
          <a:solidFill>
            <a:schemeClr val="tx1"/>
          </a:solidFill>
          <a:latin typeface="+mn-lt"/>
          <a:ea typeface="+mn-ea"/>
          <a:cs typeface="+mn-cs"/>
        </a:defRPr>
      </a:lvl3pPr>
      <a:lvl4pPr marL="1092297" indent="-156042" algn="l" defTabSz="624169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29" kern="1200">
          <a:solidFill>
            <a:schemeClr val="tx1"/>
          </a:solidFill>
          <a:latin typeface="+mn-lt"/>
          <a:ea typeface="+mn-ea"/>
          <a:cs typeface="+mn-cs"/>
        </a:defRPr>
      </a:lvl4pPr>
      <a:lvl5pPr marL="1404381" indent="-156042" algn="l" defTabSz="624169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29" kern="1200">
          <a:solidFill>
            <a:schemeClr val="tx1"/>
          </a:solidFill>
          <a:latin typeface="+mn-lt"/>
          <a:ea typeface="+mn-ea"/>
          <a:cs typeface="+mn-cs"/>
        </a:defRPr>
      </a:lvl5pPr>
      <a:lvl6pPr marL="1716466" indent="-156042" algn="l" defTabSz="624169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29" kern="1200">
          <a:solidFill>
            <a:schemeClr val="tx1"/>
          </a:solidFill>
          <a:latin typeface="+mn-lt"/>
          <a:ea typeface="+mn-ea"/>
          <a:cs typeface="+mn-cs"/>
        </a:defRPr>
      </a:lvl6pPr>
      <a:lvl7pPr marL="2028551" indent="-156042" algn="l" defTabSz="624169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29" kern="1200">
          <a:solidFill>
            <a:schemeClr val="tx1"/>
          </a:solidFill>
          <a:latin typeface="+mn-lt"/>
          <a:ea typeface="+mn-ea"/>
          <a:cs typeface="+mn-cs"/>
        </a:defRPr>
      </a:lvl7pPr>
      <a:lvl8pPr marL="2340635" indent="-156042" algn="l" defTabSz="624169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29" kern="1200">
          <a:solidFill>
            <a:schemeClr val="tx1"/>
          </a:solidFill>
          <a:latin typeface="+mn-lt"/>
          <a:ea typeface="+mn-ea"/>
          <a:cs typeface="+mn-cs"/>
        </a:defRPr>
      </a:lvl8pPr>
      <a:lvl9pPr marL="2652720" indent="-156042" algn="l" defTabSz="624169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24169" rtl="0" eaLnBrk="1" latinLnBrk="0" hangingPunct="1">
        <a:defRPr sz="1229" kern="1200">
          <a:solidFill>
            <a:schemeClr val="tx1"/>
          </a:solidFill>
          <a:latin typeface="+mn-lt"/>
          <a:ea typeface="+mn-ea"/>
          <a:cs typeface="+mn-cs"/>
        </a:defRPr>
      </a:lvl1pPr>
      <a:lvl2pPr marL="312085" algn="l" defTabSz="624169" rtl="0" eaLnBrk="1" latinLnBrk="0" hangingPunct="1">
        <a:defRPr sz="1229" kern="1200">
          <a:solidFill>
            <a:schemeClr val="tx1"/>
          </a:solidFill>
          <a:latin typeface="+mn-lt"/>
          <a:ea typeface="+mn-ea"/>
          <a:cs typeface="+mn-cs"/>
        </a:defRPr>
      </a:lvl2pPr>
      <a:lvl3pPr marL="624169" algn="l" defTabSz="624169" rtl="0" eaLnBrk="1" latinLnBrk="0" hangingPunct="1">
        <a:defRPr sz="1229" kern="1200">
          <a:solidFill>
            <a:schemeClr val="tx1"/>
          </a:solidFill>
          <a:latin typeface="+mn-lt"/>
          <a:ea typeface="+mn-ea"/>
          <a:cs typeface="+mn-cs"/>
        </a:defRPr>
      </a:lvl3pPr>
      <a:lvl4pPr marL="936254" algn="l" defTabSz="624169" rtl="0" eaLnBrk="1" latinLnBrk="0" hangingPunct="1">
        <a:defRPr sz="1229" kern="1200">
          <a:solidFill>
            <a:schemeClr val="tx1"/>
          </a:solidFill>
          <a:latin typeface="+mn-lt"/>
          <a:ea typeface="+mn-ea"/>
          <a:cs typeface="+mn-cs"/>
        </a:defRPr>
      </a:lvl4pPr>
      <a:lvl5pPr marL="1248339" algn="l" defTabSz="624169" rtl="0" eaLnBrk="1" latinLnBrk="0" hangingPunct="1">
        <a:defRPr sz="1229" kern="1200">
          <a:solidFill>
            <a:schemeClr val="tx1"/>
          </a:solidFill>
          <a:latin typeface="+mn-lt"/>
          <a:ea typeface="+mn-ea"/>
          <a:cs typeface="+mn-cs"/>
        </a:defRPr>
      </a:lvl5pPr>
      <a:lvl6pPr marL="1560424" algn="l" defTabSz="624169" rtl="0" eaLnBrk="1" latinLnBrk="0" hangingPunct="1">
        <a:defRPr sz="1229" kern="1200">
          <a:solidFill>
            <a:schemeClr val="tx1"/>
          </a:solidFill>
          <a:latin typeface="+mn-lt"/>
          <a:ea typeface="+mn-ea"/>
          <a:cs typeface="+mn-cs"/>
        </a:defRPr>
      </a:lvl6pPr>
      <a:lvl7pPr marL="1872508" algn="l" defTabSz="624169" rtl="0" eaLnBrk="1" latinLnBrk="0" hangingPunct="1">
        <a:defRPr sz="1229" kern="1200">
          <a:solidFill>
            <a:schemeClr val="tx1"/>
          </a:solidFill>
          <a:latin typeface="+mn-lt"/>
          <a:ea typeface="+mn-ea"/>
          <a:cs typeface="+mn-cs"/>
        </a:defRPr>
      </a:lvl7pPr>
      <a:lvl8pPr marL="2184593" algn="l" defTabSz="624169" rtl="0" eaLnBrk="1" latinLnBrk="0" hangingPunct="1">
        <a:defRPr sz="1229" kern="1200">
          <a:solidFill>
            <a:schemeClr val="tx1"/>
          </a:solidFill>
          <a:latin typeface="+mn-lt"/>
          <a:ea typeface="+mn-ea"/>
          <a:cs typeface="+mn-cs"/>
        </a:defRPr>
      </a:lvl8pPr>
      <a:lvl9pPr marL="2496678" algn="l" defTabSz="624169" rtl="0" eaLnBrk="1" latinLnBrk="0" hangingPunct="1">
        <a:defRPr sz="122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7026482-0B5D-C304-E073-77A9F5FD2342}"/>
              </a:ext>
            </a:extLst>
          </p:cNvPr>
          <p:cNvGrpSpPr/>
          <p:nvPr/>
        </p:nvGrpSpPr>
        <p:grpSpPr>
          <a:xfrm>
            <a:off x="123531" y="166990"/>
            <a:ext cx="7950938" cy="4651401"/>
            <a:chOff x="123531" y="166990"/>
            <a:chExt cx="7950938" cy="4651401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94EFDEBA-F04A-4804-A4C3-297840A0C05E}"/>
                </a:ext>
              </a:extLst>
            </p:cNvPr>
            <p:cNvGrpSpPr/>
            <p:nvPr/>
          </p:nvGrpSpPr>
          <p:grpSpPr>
            <a:xfrm>
              <a:off x="4160837" y="2532391"/>
              <a:ext cx="3913632" cy="2286000"/>
              <a:chOff x="4322453" y="2589098"/>
              <a:chExt cx="3913632" cy="2286000"/>
            </a:xfrm>
          </p:grpSpPr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09A92371-C3F0-494D-A542-1F70DA454D8B}"/>
                  </a:ext>
                </a:extLst>
              </p:cNvPr>
              <p:cNvGrpSpPr/>
              <p:nvPr/>
            </p:nvGrpSpPr>
            <p:grpSpPr>
              <a:xfrm>
                <a:off x="4322453" y="2589098"/>
                <a:ext cx="3913632" cy="2286000"/>
                <a:chOff x="4644008" y="3922193"/>
                <a:chExt cx="3913632" cy="2286000"/>
              </a:xfrm>
            </p:grpSpPr>
            <p:sp>
              <p:nvSpPr>
                <p:cNvPr id="33" name="Rectangle: Single Corner Snipped 32">
                  <a:extLst>
                    <a:ext uri="{FF2B5EF4-FFF2-40B4-BE49-F238E27FC236}">
                      <a16:creationId xmlns:a16="http://schemas.microsoft.com/office/drawing/2014/main" id="{18ED6E28-1580-4E57-B4DE-F0EE651992F6}"/>
                    </a:ext>
                  </a:extLst>
                </p:cNvPr>
                <p:cNvSpPr/>
                <p:nvPr/>
              </p:nvSpPr>
              <p:spPr bwMode="auto">
                <a:xfrm flipH="1">
                  <a:off x="4644008" y="3922193"/>
                  <a:ext cx="3913632" cy="2286000"/>
                </a:xfrm>
                <a:prstGeom prst="snip1Rect">
                  <a:avLst>
                    <a:gd name="adj" fmla="val 50000"/>
                  </a:avLst>
                </a:prstGeom>
                <a:solidFill>
                  <a:srgbClr val="001E5F">
                    <a:lumMod val="10000"/>
                    <a:lumOff val="90000"/>
                  </a:srgb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EC074836-D26C-4D4A-8DFE-0BBFA25E6E19}"/>
                    </a:ext>
                  </a:extLst>
                </p:cNvPr>
                <p:cNvSpPr txBox="1"/>
                <p:nvPr/>
              </p:nvSpPr>
              <p:spPr>
                <a:xfrm>
                  <a:off x="6563869" y="5781328"/>
                  <a:ext cx="1939955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257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cs typeface="Arial" panose="020B0604020202020204" pitchFamily="34" charset="0"/>
                    </a:rPr>
                    <a:t>Leadership Styles</a:t>
                  </a:r>
                </a:p>
              </p:txBody>
            </p:sp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DD5FAFAF-994A-4392-8777-0497F8076ABE}"/>
                    </a:ext>
                  </a:extLst>
                </p:cNvPr>
                <p:cNvSpPr txBox="1"/>
                <p:nvPr/>
              </p:nvSpPr>
              <p:spPr>
                <a:xfrm>
                  <a:off x="6363105" y="5097525"/>
                  <a:ext cx="2139047" cy="7232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87313" marR="0" lvl="0" indent="-87313" algn="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r>
                    <a:rPr lang="en-US" sz="1200" kern="0" dirty="0">
                      <a:solidFill>
                        <a:srgbClr val="00257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How to upgrade styles?</a:t>
                  </a:r>
                  <a:endPara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  <a:p>
                  <a:pPr marL="87313" indent="-87313" algn="r" defTabSz="914400" fontAlgn="base">
                    <a:spcBef>
                      <a:spcPct val="0"/>
                    </a:spcBef>
                    <a:spcAft>
                      <a:spcPts val="300"/>
                    </a:spcAft>
                    <a:buFont typeface="Arial" panose="020B0604020202020204" pitchFamily="34" charset="0"/>
                    <a:buChar char="•"/>
                    <a:defRPr/>
                  </a:pPr>
                  <a:r>
                    <a:rPr lang="en-US" sz="1200" kern="0" dirty="0">
                      <a:solidFill>
                        <a:srgbClr val="00257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How to broaden repertoire?</a:t>
                  </a:r>
                  <a:endPara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  <a:p>
                  <a:pPr marL="87313" indent="-87313" algn="r" defTabSz="914400" fontAlgn="base">
                    <a:spcBef>
                      <a:spcPct val="0"/>
                    </a:spcBef>
                    <a:spcAft>
                      <a:spcPts val="300"/>
                    </a:spcAft>
                    <a:buFont typeface="Arial" panose="020B0604020202020204" pitchFamily="34" charset="0"/>
                    <a:buChar char="•"/>
                    <a:defRPr/>
                  </a:pPr>
                  <a:r>
                    <a:rPr lang="en-US" sz="1200" kern="0" dirty="0">
                      <a:solidFill>
                        <a:srgbClr val="00257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How to switch more easily?</a:t>
                  </a:r>
                  <a:endPara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D01D3654-3EA5-49AA-8FA4-4A53496A0794}"/>
                  </a:ext>
                </a:extLst>
              </p:cNvPr>
              <p:cNvSpPr txBox="1"/>
              <p:nvPr/>
            </p:nvSpPr>
            <p:spPr>
              <a:xfrm>
                <a:off x="7154292" y="2646745"/>
                <a:ext cx="1051891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GB" sz="800" i="1" dirty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© Ron Meyer 2020</a:t>
                </a:r>
                <a:endParaRPr lang="en-US" sz="800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C042FAA7-70CA-4015-81BD-0468E7D02BC4}"/>
                </a:ext>
              </a:extLst>
            </p:cNvPr>
            <p:cNvGrpSpPr/>
            <p:nvPr/>
          </p:nvGrpSpPr>
          <p:grpSpPr>
            <a:xfrm>
              <a:off x="128388" y="2532391"/>
              <a:ext cx="3913632" cy="2286000"/>
              <a:chOff x="611559" y="3922193"/>
              <a:chExt cx="3913632" cy="2286000"/>
            </a:xfrm>
          </p:grpSpPr>
          <p:sp>
            <p:nvSpPr>
              <p:cNvPr id="37" name="Rectangle: Single Corner Snipped 36">
                <a:extLst>
                  <a:ext uri="{FF2B5EF4-FFF2-40B4-BE49-F238E27FC236}">
                    <a16:creationId xmlns:a16="http://schemas.microsoft.com/office/drawing/2014/main" id="{2B0EDEFD-4541-4C80-8D11-61B37D97CB92}"/>
                  </a:ext>
                </a:extLst>
              </p:cNvPr>
              <p:cNvSpPr/>
              <p:nvPr/>
            </p:nvSpPr>
            <p:spPr bwMode="auto">
              <a:xfrm>
                <a:off x="611559" y="3922193"/>
                <a:ext cx="3913632" cy="2286000"/>
              </a:xfrm>
              <a:prstGeom prst="snip1Rect">
                <a:avLst>
                  <a:gd name="adj" fmla="val 50000"/>
                </a:avLst>
              </a:prstGeom>
              <a:solidFill>
                <a:srgbClr val="001E5F">
                  <a:lumMod val="10000"/>
                  <a:lumOff val="9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ADC6508F-6A05-4DEC-B79E-ABAE5DA0834A}"/>
                  </a:ext>
                </a:extLst>
              </p:cNvPr>
              <p:cNvSpPr txBox="1"/>
              <p:nvPr/>
            </p:nvSpPr>
            <p:spPr>
              <a:xfrm>
                <a:off x="683568" y="5797920"/>
                <a:ext cx="20781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Leadership Agenda</a:t>
                </a:r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BB022A1E-DFD0-4FC6-B152-18E708738AF4}"/>
                  </a:ext>
                </a:extLst>
              </p:cNvPr>
              <p:cNvSpPr txBox="1"/>
              <p:nvPr/>
            </p:nvSpPr>
            <p:spPr>
              <a:xfrm>
                <a:off x="697831" y="5111071"/>
                <a:ext cx="2007601" cy="7232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87313" marR="0" lvl="0" indent="-87313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sz="1200" kern="0" dirty="0">
                    <a:solidFill>
                      <a:srgbClr val="00257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What are the issues?</a:t>
                </a: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87313" marR="0" lvl="0" indent="-87313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sz="1200" kern="0" dirty="0">
                    <a:solidFill>
                      <a:srgbClr val="00257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What are risks &amp; returns?</a:t>
                </a: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87313" marR="0" lvl="0" indent="-87313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sz="1200" kern="0" dirty="0">
                    <a:solidFill>
                      <a:srgbClr val="00257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What is a priority?</a:t>
                </a: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65D49614-A1E0-419B-AE8C-5850B2A7D8DE}"/>
                </a:ext>
              </a:extLst>
            </p:cNvPr>
            <p:cNvGrpSpPr/>
            <p:nvPr/>
          </p:nvGrpSpPr>
          <p:grpSpPr>
            <a:xfrm>
              <a:off x="123531" y="166990"/>
              <a:ext cx="3913632" cy="2286000"/>
              <a:chOff x="606702" y="1556792"/>
              <a:chExt cx="3913632" cy="2286000"/>
            </a:xfrm>
          </p:grpSpPr>
          <p:sp>
            <p:nvSpPr>
              <p:cNvPr id="41" name="Rectangle: Single Corner Snipped 40">
                <a:extLst>
                  <a:ext uri="{FF2B5EF4-FFF2-40B4-BE49-F238E27FC236}">
                    <a16:creationId xmlns:a16="http://schemas.microsoft.com/office/drawing/2014/main" id="{9B63E86D-4789-4C7F-B3BB-902317CBB41E}"/>
                  </a:ext>
                </a:extLst>
              </p:cNvPr>
              <p:cNvSpPr/>
              <p:nvPr/>
            </p:nvSpPr>
            <p:spPr bwMode="auto">
              <a:xfrm flipV="1">
                <a:off x="606702" y="1556792"/>
                <a:ext cx="3913632" cy="2286000"/>
              </a:xfrm>
              <a:prstGeom prst="snip1Rect">
                <a:avLst>
                  <a:gd name="adj" fmla="val 50000"/>
                </a:avLst>
              </a:prstGeom>
              <a:solidFill>
                <a:srgbClr val="001E5F">
                  <a:lumMod val="10000"/>
                  <a:lumOff val="9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930AB2F8-E6DD-486F-A75C-817C3CC817B2}"/>
                  </a:ext>
                </a:extLst>
              </p:cNvPr>
              <p:cNvSpPr txBox="1"/>
              <p:nvPr/>
            </p:nvSpPr>
            <p:spPr>
              <a:xfrm>
                <a:off x="683568" y="1628800"/>
                <a:ext cx="22349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Leadership Branding</a:t>
                </a:r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8D91D5B1-73A2-4B0D-83EC-709F33B74F41}"/>
                  </a:ext>
                </a:extLst>
              </p:cNvPr>
              <p:cNvSpPr txBox="1"/>
              <p:nvPr/>
            </p:nvSpPr>
            <p:spPr>
              <a:xfrm>
                <a:off x="693415" y="1933674"/>
                <a:ext cx="1977144" cy="7232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87313" marR="0" lvl="0" indent="-87313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sz="1200" kern="0" dirty="0">
                    <a:solidFill>
                      <a:srgbClr val="00257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How to reposition</a:t>
                </a: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  <a:p>
                <a:pPr marL="87313" marR="0" lvl="0" indent="-87313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sz="1200" kern="0" dirty="0">
                    <a:solidFill>
                      <a:srgbClr val="00257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How to strengthen</a:t>
                </a: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 trust?</a:t>
                </a:r>
              </a:p>
              <a:p>
                <a:pPr marL="87313" marR="0" lvl="0" indent="-87313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sz="1200" kern="0" dirty="0">
                    <a:solidFill>
                      <a:srgbClr val="00257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How to build</a:t>
                </a: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 credibility?</a:t>
                </a:r>
              </a:p>
            </p:txBody>
          </p:sp>
        </p:grp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8BE6E1F9-EBE7-425B-AB08-B79D1CAEE5FD}"/>
                </a:ext>
              </a:extLst>
            </p:cNvPr>
            <p:cNvGrpSpPr/>
            <p:nvPr/>
          </p:nvGrpSpPr>
          <p:grpSpPr>
            <a:xfrm>
              <a:off x="4160837" y="166990"/>
              <a:ext cx="3913632" cy="2286000"/>
              <a:chOff x="4644008" y="1556792"/>
              <a:chExt cx="3913632" cy="2286000"/>
            </a:xfrm>
          </p:grpSpPr>
          <p:sp>
            <p:nvSpPr>
              <p:cNvPr id="45" name="Rectangle: Single Corner Snipped 44">
                <a:extLst>
                  <a:ext uri="{FF2B5EF4-FFF2-40B4-BE49-F238E27FC236}">
                    <a16:creationId xmlns:a16="http://schemas.microsoft.com/office/drawing/2014/main" id="{85F42FE4-A36F-41B8-AA88-A3F9B1CEC745}"/>
                  </a:ext>
                </a:extLst>
              </p:cNvPr>
              <p:cNvSpPr/>
              <p:nvPr/>
            </p:nvSpPr>
            <p:spPr bwMode="auto">
              <a:xfrm flipH="1" flipV="1">
                <a:off x="4644008" y="1556792"/>
                <a:ext cx="3913632" cy="2286000"/>
              </a:xfrm>
              <a:prstGeom prst="snip1Rect">
                <a:avLst>
                  <a:gd name="adj" fmla="val 50000"/>
                </a:avLst>
              </a:prstGeom>
              <a:solidFill>
                <a:srgbClr val="001E5F">
                  <a:lumMod val="10000"/>
                  <a:lumOff val="9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F3A0D981-FBFF-47B2-9265-43F1FE6D6041}"/>
                  </a:ext>
                </a:extLst>
              </p:cNvPr>
              <p:cNvSpPr txBox="1"/>
              <p:nvPr/>
            </p:nvSpPr>
            <p:spPr>
              <a:xfrm>
                <a:off x="6621447" y="1628800"/>
                <a:ext cx="190629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Leadership Circle</a:t>
                </a: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3CB0A881-CC5C-48E9-BF82-74E3A8E1DAB5}"/>
                  </a:ext>
                </a:extLst>
              </p:cNvPr>
              <p:cNvSpPr txBox="1"/>
              <p:nvPr/>
            </p:nvSpPr>
            <p:spPr>
              <a:xfrm>
                <a:off x="6516286" y="1933674"/>
                <a:ext cx="2010807" cy="7232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87313" marR="0" lvl="0" indent="-87313" algn="r" defTabSz="914400" eaLnBrk="1" fontAlgn="base" latinLnBrk="0" hangingPunct="1"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sz="1200" kern="0" dirty="0">
                    <a:solidFill>
                      <a:srgbClr val="00257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Who is a priority?</a:t>
                </a: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87313" marR="0" lvl="0" indent="-87313" algn="r" defTabSz="914400" eaLnBrk="1" fontAlgn="base" latinLnBrk="0" hangingPunct="1"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sz="1200" kern="0" dirty="0">
                    <a:solidFill>
                      <a:srgbClr val="00257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How to connect?</a:t>
                </a: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87313" marR="0" lvl="0" indent="-87313" algn="r" defTabSz="914400" eaLnBrk="1" fontAlgn="base" latinLnBrk="0" hangingPunct="1"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sz="1200" kern="0" dirty="0">
                    <a:solidFill>
                      <a:srgbClr val="00257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How to enhance relation?</a:t>
                </a: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9C9E028F-E19F-44A0-85B1-FEEF8D2446D4}"/>
                </a:ext>
              </a:extLst>
            </p:cNvPr>
            <p:cNvSpPr/>
            <p:nvPr/>
          </p:nvSpPr>
          <p:spPr bwMode="auto">
            <a:xfrm>
              <a:off x="2644334" y="1129835"/>
              <a:ext cx="2858616" cy="2685481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49" name="Block Arc 48">
              <a:extLst>
                <a:ext uri="{FF2B5EF4-FFF2-40B4-BE49-F238E27FC236}">
                  <a16:creationId xmlns:a16="http://schemas.microsoft.com/office/drawing/2014/main" id="{C37E43EE-F211-4D4F-ADA5-D0D07E8C94C1}"/>
                </a:ext>
              </a:extLst>
            </p:cNvPr>
            <p:cNvSpPr/>
            <p:nvPr/>
          </p:nvSpPr>
          <p:spPr bwMode="auto">
            <a:xfrm>
              <a:off x="1844898" y="166990"/>
              <a:ext cx="4572000" cy="4572000"/>
            </a:xfrm>
            <a:prstGeom prst="blockArc">
              <a:avLst>
                <a:gd name="adj1" fmla="val 16191140"/>
                <a:gd name="adj2" fmla="val 0"/>
                <a:gd name="adj3" fmla="val 25000"/>
              </a:avLst>
            </a:prstGeom>
            <a:solidFill>
              <a:srgbClr val="001E5F">
                <a:lumMod val="75000"/>
                <a:lumOff val="2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50" name="Block Arc 49">
              <a:extLst>
                <a:ext uri="{FF2B5EF4-FFF2-40B4-BE49-F238E27FC236}">
                  <a16:creationId xmlns:a16="http://schemas.microsoft.com/office/drawing/2014/main" id="{D53A2F86-8928-4308-B918-5CD5B4779EAF}"/>
                </a:ext>
              </a:extLst>
            </p:cNvPr>
            <p:cNvSpPr/>
            <p:nvPr/>
          </p:nvSpPr>
          <p:spPr bwMode="auto">
            <a:xfrm rot="10800000">
              <a:off x="1760760" y="246390"/>
              <a:ext cx="4572000" cy="4572000"/>
            </a:xfrm>
            <a:prstGeom prst="blockArc">
              <a:avLst>
                <a:gd name="adj1" fmla="val 16191140"/>
                <a:gd name="adj2" fmla="val 0"/>
                <a:gd name="adj3" fmla="val 25000"/>
              </a:avLst>
            </a:prstGeom>
            <a:solidFill>
              <a:srgbClr val="002570">
                <a:lumMod val="75000"/>
              </a:srgbClr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51" name="Block Arc 50">
              <a:extLst>
                <a:ext uri="{FF2B5EF4-FFF2-40B4-BE49-F238E27FC236}">
                  <a16:creationId xmlns:a16="http://schemas.microsoft.com/office/drawing/2014/main" id="{71D63102-EC3B-4B20-B04B-DC2C6FCBB359}"/>
                </a:ext>
              </a:extLst>
            </p:cNvPr>
            <p:cNvSpPr/>
            <p:nvPr/>
          </p:nvSpPr>
          <p:spPr bwMode="auto">
            <a:xfrm rot="16200000">
              <a:off x="1760759" y="166990"/>
              <a:ext cx="4572000" cy="4572000"/>
            </a:xfrm>
            <a:prstGeom prst="blockArc">
              <a:avLst>
                <a:gd name="adj1" fmla="val 16191140"/>
                <a:gd name="adj2" fmla="val 0"/>
                <a:gd name="adj3" fmla="val 25000"/>
              </a:avLst>
            </a:prstGeom>
            <a:solidFill>
              <a:srgbClr val="001E5F">
                <a:lumMod val="90000"/>
                <a:lumOff val="10000"/>
              </a:srgbClr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52" name="Block Arc 51">
              <a:extLst>
                <a:ext uri="{FF2B5EF4-FFF2-40B4-BE49-F238E27FC236}">
                  <a16:creationId xmlns:a16="http://schemas.microsoft.com/office/drawing/2014/main" id="{C6D43B54-05EF-403D-A329-35B008902BBB}"/>
                </a:ext>
              </a:extLst>
            </p:cNvPr>
            <p:cNvSpPr/>
            <p:nvPr/>
          </p:nvSpPr>
          <p:spPr bwMode="auto">
            <a:xfrm rot="5400000">
              <a:off x="1844898" y="246391"/>
              <a:ext cx="4572000" cy="4572000"/>
            </a:xfrm>
            <a:prstGeom prst="blockArc">
              <a:avLst>
                <a:gd name="adj1" fmla="val 16191140"/>
                <a:gd name="adj2" fmla="val 0"/>
                <a:gd name="adj3" fmla="val 25000"/>
              </a:avLst>
            </a:prstGeom>
            <a:solidFill>
              <a:srgbClr val="001E5F">
                <a:lumMod val="50000"/>
                <a:lumOff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7F7A94D1-D769-4CE3-B6DB-1D8CE956B71C}"/>
                </a:ext>
              </a:extLst>
            </p:cNvPr>
            <p:cNvSpPr/>
            <p:nvPr/>
          </p:nvSpPr>
          <p:spPr bwMode="auto">
            <a:xfrm>
              <a:off x="3008709" y="1395411"/>
              <a:ext cx="2194560" cy="2194560"/>
            </a:xfrm>
            <a:prstGeom prst="ellipse">
              <a:avLst/>
            </a:prstGeom>
            <a:solidFill>
              <a:srgbClr val="002570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Leadership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7AAC15B6-BFFA-4A09-8F4B-1981B7AFBBAC}"/>
                </a:ext>
              </a:extLst>
            </p:cNvPr>
            <p:cNvSpPr txBox="1"/>
            <p:nvPr/>
          </p:nvSpPr>
          <p:spPr>
            <a:xfrm rot="2681375">
              <a:off x="2900491" y="1065193"/>
              <a:ext cx="2638192" cy="2560786"/>
            </a:xfrm>
            <a:prstGeom prst="rect">
              <a:avLst/>
            </a:prstGeom>
            <a:noFill/>
          </p:spPr>
          <p:txBody>
            <a:bodyPr wrap="none" rtlCol="0">
              <a:prstTxWarp prst="textArchUp">
                <a:avLst>
                  <a:gd name="adj" fmla="val 11134225"/>
                </a:avLst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ts val="300"/>
                </a:spcAft>
              </a:pPr>
              <a:r>
                <a:rPr lang="en-US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Connecting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Ability to build links 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with other people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6F050AA9-3C3D-4049-841E-145D1D65D5F9}"/>
                </a:ext>
              </a:extLst>
            </p:cNvPr>
            <p:cNvSpPr txBox="1"/>
            <p:nvPr/>
          </p:nvSpPr>
          <p:spPr>
            <a:xfrm rot="18871029">
              <a:off x="2547617" y="1074938"/>
              <a:ext cx="2638192" cy="2266716"/>
            </a:xfrm>
            <a:prstGeom prst="rect">
              <a:avLst/>
            </a:prstGeom>
            <a:noFill/>
          </p:spPr>
          <p:txBody>
            <a:bodyPr wrap="none" rtlCol="0">
              <a:prstTxWarp prst="textArchUp">
                <a:avLst>
                  <a:gd name="adj" fmla="val 11134225"/>
                </a:avLst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ts val="300"/>
                </a:spcAft>
              </a:pPr>
              <a:r>
                <a:rPr lang="en-US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Confidence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Ability to nurture assurance 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 other people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CCF12146-CB6B-4635-BB95-B578FA4C4000}"/>
                </a:ext>
              </a:extLst>
            </p:cNvPr>
            <p:cNvSpPr txBox="1"/>
            <p:nvPr/>
          </p:nvSpPr>
          <p:spPr>
            <a:xfrm rot="2732065">
              <a:off x="2792387" y="850043"/>
              <a:ext cx="2638192" cy="3205894"/>
            </a:xfrm>
            <a:prstGeom prst="rect">
              <a:avLst/>
            </a:prstGeom>
            <a:noFill/>
          </p:spPr>
          <p:txBody>
            <a:bodyPr wrap="none" rtlCol="0">
              <a:prstTxWarp prst="textArchDown">
                <a:avLst>
                  <a:gd name="adj" fmla="val 2666824"/>
                </a:avLst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ts val="300"/>
                </a:spcAft>
              </a:pPr>
              <a:r>
                <a:rPr lang="en-US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Cognizance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Ability to sense the 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needs of other people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BABDBC0C-3EB0-484D-8DFC-023F23E36EF1}"/>
                </a:ext>
              </a:extLst>
            </p:cNvPr>
            <p:cNvSpPr txBox="1"/>
            <p:nvPr/>
          </p:nvSpPr>
          <p:spPr>
            <a:xfrm rot="18817967">
              <a:off x="3087361" y="1613529"/>
              <a:ext cx="2638192" cy="2280500"/>
            </a:xfrm>
            <a:prstGeom prst="rect">
              <a:avLst/>
            </a:prstGeom>
            <a:noFill/>
          </p:spPr>
          <p:txBody>
            <a:bodyPr wrap="none" rtlCol="0">
              <a:prstTxWarp prst="textArchDown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ts val="300"/>
                </a:spcAft>
              </a:pPr>
              <a:r>
                <a:rPr lang="en-US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Compelling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Ability to sway 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other people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82897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1CA4625-A7CB-4E1A-9811-15E9BEBD268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BF59297-BD1F-430D-9701-3C33DE56796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3162EA-7AD9-4D54-A0BE-6758066BF3C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971</TotalTime>
  <Words>104</Words>
  <Application>Microsoft Office PowerPoint</Application>
  <PresentationFormat>Custom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1</cp:revision>
  <dcterms:created xsi:type="dcterms:W3CDTF">2020-08-12T14:01:18Z</dcterms:created>
  <dcterms:modified xsi:type="dcterms:W3CDTF">2025-04-16T15:11:59Z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