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791700" cy="547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808080"/>
    <a:srgbClr val="FAFBFC"/>
    <a:srgbClr val="AAB8CE"/>
    <a:srgbClr val="EAE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CD5860-2DD9-4475-A893-3388A4DC6895}" v="5" dt="2025-04-16T14:18:16.9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9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3963" y="895552"/>
            <a:ext cx="7343775" cy="1905106"/>
          </a:xfrm>
        </p:spPr>
        <p:txBody>
          <a:bodyPr anchor="b"/>
          <a:lstStyle>
            <a:lvl1pPr algn="ctr">
              <a:defRPr sz="47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963" y="2874127"/>
            <a:ext cx="7343775" cy="1321160"/>
          </a:xfrm>
        </p:spPr>
        <p:txBody>
          <a:bodyPr/>
          <a:lstStyle>
            <a:lvl1pPr marL="0" indent="0" algn="ctr">
              <a:buNone/>
              <a:defRPr sz="1915"/>
            </a:lvl1pPr>
            <a:lvl2pPr marL="364800" indent="0" algn="ctr">
              <a:buNone/>
              <a:defRPr sz="1596"/>
            </a:lvl2pPr>
            <a:lvl3pPr marL="729600" indent="0" algn="ctr">
              <a:buNone/>
              <a:defRPr sz="1436"/>
            </a:lvl3pPr>
            <a:lvl4pPr marL="1094400" indent="0" algn="ctr">
              <a:buNone/>
              <a:defRPr sz="1277"/>
            </a:lvl4pPr>
            <a:lvl5pPr marL="1459200" indent="0" algn="ctr">
              <a:buNone/>
              <a:defRPr sz="1277"/>
            </a:lvl5pPr>
            <a:lvl6pPr marL="1823999" indent="0" algn="ctr">
              <a:buNone/>
              <a:defRPr sz="1277"/>
            </a:lvl6pPr>
            <a:lvl7pPr marL="2188799" indent="0" algn="ctr">
              <a:buNone/>
              <a:defRPr sz="1277"/>
            </a:lvl7pPr>
            <a:lvl8pPr marL="2553599" indent="0" algn="ctr">
              <a:buNone/>
              <a:defRPr sz="1277"/>
            </a:lvl8pPr>
            <a:lvl9pPr marL="2918399" indent="0" algn="ctr">
              <a:buNone/>
              <a:defRPr sz="12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7885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3922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7185" y="291339"/>
            <a:ext cx="2111335" cy="4637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79" y="291339"/>
            <a:ext cx="6211610" cy="4637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3403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0012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080" y="1364229"/>
            <a:ext cx="8445341" cy="2276247"/>
          </a:xfrm>
        </p:spPr>
        <p:txBody>
          <a:bodyPr anchor="b"/>
          <a:lstStyle>
            <a:lvl1pPr>
              <a:defRPr sz="47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080" y="3662010"/>
            <a:ext cx="8445341" cy="1197024"/>
          </a:xfrm>
        </p:spPr>
        <p:txBody>
          <a:bodyPr/>
          <a:lstStyle>
            <a:lvl1pPr marL="0" indent="0">
              <a:buNone/>
              <a:defRPr sz="1915">
                <a:solidFill>
                  <a:schemeClr val="tx1">
                    <a:tint val="75000"/>
                  </a:schemeClr>
                </a:solidFill>
              </a:defRPr>
            </a:lvl1pPr>
            <a:lvl2pPr marL="364800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2pPr>
            <a:lvl3pPr marL="729600" indent="0">
              <a:buNone/>
              <a:defRPr sz="1436">
                <a:solidFill>
                  <a:schemeClr val="tx1">
                    <a:tint val="75000"/>
                  </a:schemeClr>
                </a:solidFill>
              </a:defRPr>
            </a:lvl3pPr>
            <a:lvl4pPr marL="1094400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4pPr>
            <a:lvl5pPr marL="1459200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5pPr>
            <a:lvl6pPr marL="1823999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6pPr>
            <a:lvl7pPr marL="2188799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7pPr>
            <a:lvl8pPr marL="2553599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8pPr>
            <a:lvl9pPr marL="2918399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097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79" y="1456697"/>
            <a:ext cx="4161473" cy="34720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7048" y="1456697"/>
            <a:ext cx="4161473" cy="34720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2981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291340"/>
            <a:ext cx="8445341" cy="10576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455" y="1341428"/>
            <a:ext cx="4142348" cy="657413"/>
          </a:xfrm>
        </p:spPr>
        <p:txBody>
          <a:bodyPr anchor="b"/>
          <a:lstStyle>
            <a:lvl1pPr marL="0" indent="0">
              <a:buNone/>
              <a:defRPr sz="1915" b="1"/>
            </a:lvl1pPr>
            <a:lvl2pPr marL="364800" indent="0">
              <a:buNone/>
              <a:defRPr sz="1596" b="1"/>
            </a:lvl2pPr>
            <a:lvl3pPr marL="729600" indent="0">
              <a:buNone/>
              <a:defRPr sz="1436" b="1"/>
            </a:lvl3pPr>
            <a:lvl4pPr marL="1094400" indent="0">
              <a:buNone/>
              <a:defRPr sz="1277" b="1"/>
            </a:lvl4pPr>
            <a:lvl5pPr marL="1459200" indent="0">
              <a:buNone/>
              <a:defRPr sz="1277" b="1"/>
            </a:lvl5pPr>
            <a:lvl6pPr marL="1823999" indent="0">
              <a:buNone/>
              <a:defRPr sz="1277" b="1"/>
            </a:lvl6pPr>
            <a:lvl7pPr marL="2188799" indent="0">
              <a:buNone/>
              <a:defRPr sz="1277" b="1"/>
            </a:lvl7pPr>
            <a:lvl8pPr marL="2553599" indent="0">
              <a:buNone/>
              <a:defRPr sz="1277" b="1"/>
            </a:lvl8pPr>
            <a:lvl9pPr marL="2918399" indent="0">
              <a:buNone/>
              <a:defRPr sz="12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455" y="1998841"/>
            <a:ext cx="4142348" cy="29399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7048" y="1341428"/>
            <a:ext cx="4162748" cy="657413"/>
          </a:xfrm>
        </p:spPr>
        <p:txBody>
          <a:bodyPr anchor="b"/>
          <a:lstStyle>
            <a:lvl1pPr marL="0" indent="0">
              <a:buNone/>
              <a:defRPr sz="1915" b="1"/>
            </a:lvl1pPr>
            <a:lvl2pPr marL="364800" indent="0">
              <a:buNone/>
              <a:defRPr sz="1596" b="1"/>
            </a:lvl2pPr>
            <a:lvl3pPr marL="729600" indent="0">
              <a:buNone/>
              <a:defRPr sz="1436" b="1"/>
            </a:lvl3pPr>
            <a:lvl4pPr marL="1094400" indent="0">
              <a:buNone/>
              <a:defRPr sz="1277" b="1"/>
            </a:lvl4pPr>
            <a:lvl5pPr marL="1459200" indent="0">
              <a:buNone/>
              <a:defRPr sz="1277" b="1"/>
            </a:lvl5pPr>
            <a:lvl6pPr marL="1823999" indent="0">
              <a:buNone/>
              <a:defRPr sz="1277" b="1"/>
            </a:lvl6pPr>
            <a:lvl7pPr marL="2188799" indent="0">
              <a:buNone/>
              <a:defRPr sz="1277" b="1"/>
            </a:lvl7pPr>
            <a:lvl8pPr marL="2553599" indent="0">
              <a:buNone/>
              <a:defRPr sz="1277" b="1"/>
            </a:lvl8pPr>
            <a:lvl9pPr marL="2918399" indent="0">
              <a:buNone/>
              <a:defRPr sz="12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048" y="1998841"/>
            <a:ext cx="4162748" cy="29399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908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243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0901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364808"/>
            <a:ext cx="3158078" cy="1276826"/>
          </a:xfrm>
        </p:spPr>
        <p:txBody>
          <a:bodyPr anchor="b"/>
          <a:lstStyle>
            <a:lvl1pPr>
              <a:defRPr sz="25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748" y="787883"/>
            <a:ext cx="4957048" cy="3888747"/>
          </a:xfrm>
        </p:spPr>
        <p:txBody>
          <a:bodyPr/>
          <a:lstStyle>
            <a:lvl1pPr>
              <a:defRPr sz="2553"/>
            </a:lvl1pPr>
            <a:lvl2pPr>
              <a:defRPr sz="2234"/>
            </a:lvl2pPr>
            <a:lvl3pPr>
              <a:defRPr sz="1915"/>
            </a:lvl3pPr>
            <a:lvl4pPr>
              <a:defRPr sz="1596"/>
            </a:lvl4pPr>
            <a:lvl5pPr>
              <a:defRPr sz="1596"/>
            </a:lvl5pPr>
            <a:lvl6pPr>
              <a:defRPr sz="1596"/>
            </a:lvl6pPr>
            <a:lvl7pPr>
              <a:defRPr sz="1596"/>
            </a:lvl7pPr>
            <a:lvl8pPr>
              <a:defRPr sz="1596"/>
            </a:lvl8pPr>
            <a:lvl9pPr>
              <a:defRPr sz="15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4455" y="1641634"/>
            <a:ext cx="3158078" cy="3041330"/>
          </a:xfrm>
        </p:spPr>
        <p:txBody>
          <a:bodyPr/>
          <a:lstStyle>
            <a:lvl1pPr marL="0" indent="0">
              <a:buNone/>
              <a:defRPr sz="1277"/>
            </a:lvl1pPr>
            <a:lvl2pPr marL="364800" indent="0">
              <a:buNone/>
              <a:defRPr sz="1117"/>
            </a:lvl2pPr>
            <a:lvl3pPr marL="729600" indent="0">
              <a:buNone/>
              <a:defRPr sz="957"/>
            </a:lvl3pPr>
            <a:lvl4pPr marL="1094400" indent="0">
              <a:buNone/>
              <a:defRPr sz="798"/>
            </a:lvl4pPr>
            <a:lvl5pPr marL="1459200" indent="0">
              <a:buNone/>
              <a:defRPr sz="798"/>
            </a:lvl5pPr>
            <a:lvl6pPr marL="1823999" indent="0">
              <a:buNone/>
              <a:defRPr sz="798"/>
            </a:lvl6pPr>
            <a:lvl7pPr marL="2188799" indent="0">
              <a:buNone/>
              <a:defRPr sz="798"/>
            </a:lvl7pPr>
            <a:lvl8pPr marL="2553599" indent="0">
              <a:buNone/>
              <a:defRPr sz="798"/>
            </a:lvl8pPr>
            <a:lvl9pPr marL="2918399" indent="0">
              <a:buNone/>
              <a:defRPr sz="7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8592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364808"/>
            <a:ext cx="3158078" cy="1276826"/>
          </a:xfrm>
        </p:spPr>
        <p:txBody>
          <a:bodyPr anchor="b"/>
          <a:lstStyle>
            <a:lvl1pPr>
              <a:defRPr sz="25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62748" y="787883"/>
            <a:ext cx="4957048" cy="3888747"/>
          </a:xfrm>
        </p:spPr>
        <p:txBody>
          <a:bodyPr anchor="t"/>
          <a:lstStyle>
            <a:lvl1pPr marL="0" indent="0">
              <a:buNone/>
              <a:defRPr sz="2553"/>
            </a:lvl1pPr>
            <a:lvl2pPr marL="364800" indent="0">
              <a:buNone/>
              <a:defRPr sz="2234"/>
            </a:lvl2pPr>
            <a:lvl3pPr marL="729600" indent="0">
              <a:buNone/>
              <a:defRPr sz="1915"/>
            </a:lvl3pPr>
            <a:lvl4pPr marL="1094400" indent="0">
              <a:buNone/>
              <a:defRPr sz="1596"/>
            </a:lvl4pPr>
            <a:lvl5pPr marL="1459200" indent="0">
              <a:buNone/>
              <a:defRPr sz="1596"/>
            </a:lvl5pPr>
            <a:lvl6pPr marL="1823999" indent="0">
              <a:buNone/>
              <a:defRPr sz="1596"/>
            </a:lvl6pPr>
            <a:lvl7pPr marL="2188799" indent="0">
              <a:buNone/>
              <a:defRPr sz="1596"/>
            </a:lvl7pPr>
            <a:lvl8pPr marL="2553599" indent="0">
              <a:buNone/>
              <a:defRPr sz="1596"/>
            </a:lvl8pPr>
            <a:lvl9pPr marL="2918399" indent="0">
              <a:buNone/>
              <a:defRPr sz="15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4455" y="1641634"/>
            <a:ext cx="3158078" cy="3041330"/>
          </a:xfrm>
        </p:spPr>
        <p:txBody>
          <a:bodyPr/>
          <a:lstStyle>
            <a:lvl1pPr marL="0" indent="0">
              <a:buNone/>
              <a:defRPr sz="1277"/>
            </a:lvl1pPr>
            <a:lvl2pPr marL="364800" indent="0">
              <a:buNone/>
              <a:defRPr sz="1117"/>
            </a:lvl2pPr>
            <a:lvl3pPr marL="729600" indent="0">
              <a:buNone/>
              <a:defRPr sz="957"/>
            </a:lvl3pPr>
            <a:lvl4pPr marL="1094400" indent="0">
              <a:buNone/>
              <a:defRPr sz="798"/>
            </a:lvl4pPr>
            <a:lvl5pPr marL="1459200" indent="0">
              <a:buNone/>
              <a:defRPr sz="798"/>
            </a:lvl5pPr>
            <a:lvl6pPr marL="1823999" indent="0">
              <a:buNone/>
              <a:defRPr sz="798"/>
            </a:lvl6pPr>
            <a:lvl7pPr marL="2188799" indent="0">
              <a:buNone/>
              <a:defRPr sz="798"/>
            </a:lvl7pPr>
            <a:lvl8pPr marL="2553599" indent="0">
              <a:buNone/>
              <a:defRPr sz="798"/>
            </a:lvl8pPr>
            <a:lvl9pPr marL="2918399" indent="0">
              <a:buNone/>
              <a:defRPr sz="7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76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3180" y="291340"/>
            <a:ext cx="8445341" cy="1057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80" y="1456697"/>
            <a:ext cx="8445341" cy="3472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179" y="5071839"/>
            <a:ext cx="2203133" cy="291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43501" y="5071839"/>
            <a:ext cx="3304699" cy="291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5388" y="5071839"/>
            <a:ext cx="2203133" cy="291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3114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729600" rtl="0" eaLnBrk="1" latinLnBrk="0" hangingPunct="1">
        <a:lnSpc>
          <a:spcPct val="90000"/>
        </a:lnSpc>
        <a:spcBef>
          <a:spcPct val="0"/>
        </a:spcBef>
        <a:buNone/>
        <a:defRPr sz="35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400" indent="-182400" algn="l" defTabSz="729600" rtl="0" eaLnBrk="1" latinLnBrk="0" hangingPunct="1">
        <a:lnSpc>
          <a:spcPct val="90000"/>
        </a:lnSpc>
        <a:spcBef>
          <a:spcPts val="79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1pPr>
      <a:lvl2pPr marL="547200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915" kern="1200">
          <a:solidFill>
            <a:schemeClr val="tx1"/>
          </a:solidFill>
          <a:latin typeface="+mn-lt"/>
          <a:ea typeface="+mn-ea"/>
          <a:cs typeface="+mn-cs"/>
        </a:defRPr>
      </a:lvl2pPr>
      <a:lvl3pPr marL="912000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596" kern="1200">
          <a:solidFill>
            <a:schemeClr val="tx1"/>
          </a:solidFill>
          <a:latin typeface="+mn-lt"/>
          <a:ea typeface="+mn-ea"/>
          <a:cs typeface="+mn-cs"/>
        </a:defRPr>
      </a:lvl3pPr>
      <a:lvl4pPr marL="1276800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4pPr>
      <a:lvl5pPr marL="1641599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5pPr>
      <a:lvl6pPr marL="2006399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6pPr>
      <a:lvl7pPr marL="2371199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7pPr>
      <a:lvl8pPr marL="2735999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8pPr>
      <a:lvl9pPr marL="3100799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1pPr>
      <a:lvl2pPr marL="364800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2pPr>
      <a:lvl3pPr marL="729600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3pPr>
      <a:lvl4pPr marL="1094400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4pPr>
      <a:lvl5pPr marL="1459200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5pPr>
      <a:lvl6pPr marL="1823999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6pPr>
      <a:lvl7pPr marL="2188799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7pPr>
      <a:lvl8pPr marL="2553599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8pPr>
      <a:lvl9pPr marL="2918399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854A750-4491-A900-EBFD-9CAD216DEB65}"/>
              </a:ext>
            </a:extLst>
          </p:cNvPr>
          <p:cNvGrpSpPr/>
          <p:nvPr/>
        </p:nvGrpSpPr>
        <p:grpSpPr>
          <a:xfrm>
            <a:off x="-15093" y="-13836"/>
            <a:ext cx="9809606" cy="5489842"/>
            <a:chOff x="-15093" y="-13836"/>
            <a:chExt cx="9809606" cy="5489842"/>
          </a:xfrm>
        </p:grpSpPr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4BEDCB4B-5CB6-4EEA-818C-9816277512F2}"/>
                </a:ext>
              </a:extLst>
            </p:cNvPr>
            <p:cNvSpPr txBox="1"/>
            <p:nvPr/>
          </p:nvSpPr>
          <p:spPr>
            <a:xfrm>
              <a:off x="4089697" y="-13836"/>
              <a:ext cx="161614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Control-Oriented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(Deliberate Change)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B00C038-AAE8-D18E-4CD5-F7E5351E8CFC}"/>
                </a:ext>
              </a:extLst>
            </p:cNvPr>
            <p:cNvGrpSpPr/>
            <p:nvPr/>
          </p:nvGrpSpPr>
          <p:grpSpPr>
            <a:xfrm>
              <a:off x="-15093" y="401136"/>
              <a:ext cx="9809606" cy="5074870"/>
              <a:chOff x="-15093" y="401136"/>
              <a:chExt cx="9809606" cy="5074870"/>
            </a:xfrm>
          </p:grpSpPr>
          <p:cxnSp>
            <p:nvCxnSpPr>
              <p:cNvPr id="142" name="Straight Arrow Connector 141">
                <a:extLst>
                  <a:ext uri="{FF2B5EF4-FFF2-40B4-BE49-F238E27FC236}">
                    <a16:creationId xmlns:a16="http://schemas.microsoft.com/office/drawing/2014/main" id="{0E0B47AB-1061-4E47-9ED8-8652AA62751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85395" y="401136"/>
                <a:ext cx="11906" cy="4659898"/>
              </a:xfrm>
              <a:prstGeom prst="straightConnector1">
                <a:avLst/>
              </a:prstGeom>
              <a:solidFill>
                <a:srgbClr val="425690"/>
              </a:solidFill>
              <a:ln w="38100" cap="flat" cmpd="sng" algn="ctr">
                <a:solidFill>
                  <a:srgbClr val="002570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143" name="Straight Arrow Connector 142">
                <a:extLst>
                  <a:ext uri="{FF2B5EF4-FFF2-40B4-BE49-F238E27FC236}">
                    <a16:creationId xmlns:a16="http://schemas.microsoft.com/office/drawing/2014/main" id="{9305A04D-6542-4A49-A0F9-3F219B23FE3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 flipH="1">
                <a:off x="4881600" y="-1737020"/>
                <a:ext cx="11008" cy="8964000"/>
              </a:xfrm>
              <a:prstGeom prst="straightConnector1">
                <a:avLst/>
              </a:prstGeom>
              <a:solidFill>
                <a:srgbClr val="425690"/>
              </a:solidFill>
              <a:ln w="38100" cap="flat" cmpd="sng" algn="ctr">
                <a:solidFill>
                  <a:srgbClr val="002570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992F2EEA-F77F-4764-947D-943456C6D545}"/>
                  </a:ext>
                </a:extLst>
              </p:cNvPr>
              <p:cNvGrpSpPr/>
              <p:nvPr/>
            </p:nvGrpSpPr>
            <p:grpSpPr>
              <a:xfrm>
                <a:off x="513120" y="534291"/>
                <a:ext cx="4320000" cy="2163524"/>
                <a:chOff x="179512" y="1556792"/>
                <a:chExt cx="4320000" cy="2340000"/>
              </a:xfrm>
            </p:grpSpPr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E114F857-23A9-4E29-9D8A-0DBAF81A325C}"/>
                    </a:ext>
                  </a:extLst>
                </p:cNvPr>
                <p:cNvSpPr/>
                <p:nvPr/>
              </p:nvSpPr>
              <p:spPr bwMode="auto">
                <a:xfrm>
                  <a:off x="179512" y="1556792"/>
                  <a:ext cx="4320000" cy="2340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>
                          <a:lumMod val="50000"/>
                        </a:schemeClr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Project Manager Tools</a:t>
                  </a: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112713" marR="0" lvl="0" indent="-112713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112713" marR="0" lvl="0" indent="-112713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112713" marR="0" lvl="0" indent="-112713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112713" marR="0" lvl="0" indent="-112713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112713" marR="0" lvl="0" indent="-112713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112713" marR="0" lvl="0" indent="-112713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112713" marR="0" lvl="0" indent="-112713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112713" marR="0" lvl="0" indent="-112713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en-US" sz="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6" name="Rectangle: Rounded Corners 145">
                  <a:extLst>
                    <a:ext uri="{FF2B5EF4-FFF2-40B4-BE49-F238E27FC236}">
                      <a16:creationId xmlns:a16="http://schemas.microsoft.com/office/drawing/2014/main" id="{A3B52BE2-C1F9-4103-9B92-6B9D7F827B78}"/>
                    </a:ext>
                  </a:extLst>
                </p:cNvPr>
                <p:cNvSpPr/>
                <p:nvPr/>
              </p:nvSpPr>
              <p:spPr bwMode="auto">
                <a:xfrm>
                  <a:off x="285183" y="1930846"/>
                  <a:ext cx="2016000" cy="900000"/>
                </a:xfrm>
                <a:prstGeom prst="roundRect">
                  <a:avLst/>
                </a:prstGeom>
                <a:solidFill>
                  <a:srgbClr val="EAEDF6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Activity Planning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sz="1000" b="1" kern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7" name="Rectangle: Rounded Corners 146">
                  <a:extLst>
                    <a:ext uri="{FF2B5EF4-FFF2-40B4-BE49-F238E27FC236}">
                      <a16:creationId xmlns:a16="http://schemas.microsoft.com/office/drawing/2014/main" id="{D4D6FF57-9801-44E0-8FC8-745FD7E6A745}"/>
                    </a:ext>
                  </a:extLst>
                </p:cNvPr>
                <p:cNvSpPr/>
                <p:nvPr/>
              </p:nvSpPr>
              <p:spPr bwMode="auto">
                <a:xfrm>
                  <a:off x="2372535" y="1930846"/>
                  <a:ext cx="2016000" cy="900000"/>
                </a:xfrm>
                <a:prstGeom prst="roundRect">
                  <a:avLst/>
                </a:prstGeom>
                <a:solidFill>
                  <a:srgbClr val="EAEDF6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People Planning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sz="1000" b="1" kern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8" name="Rectangle: Rounded Corners 147">
                  <a:extLst>
                    <a:ext uri="{FF2B5EF4-FFF2-40B4-BE49-F238E27FC236}">
                      <a16:creationId xmlns:a16="http://schemas.microsoft.com/office/drawing/2014/main" id="{E45AEAFB-63F5-4C3B-88BE-B65B6236AD06}"/>
                    </a:ext>
                  </a:extLst>
                </p:cNvPr>
                <p:cNvSpPr/>
                <p:nvPr/>
              </p:nvSpPr>
              <p:spPr bwMode="auto">
                <a:xfrm>
                  <a:off x="285183" y="2917122"/>
                  <a:ext cx="2016000" cy="900000"/>
                </a:xfrm>
                <a:prstGeom prst="roundRect">
                  <a:avLst/>
                </a:prstGeom>
                <a:solidFill>
                  <a:srgbClr val="EAEDF6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72000" tIns="46800" rIns="72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Resource Planning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sz="1000" b="1" kern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9" name="Rectangle: Rounded Corners 148">
                  <a:extLst>
                    <a:ext uri="{FF2B5EF4-FFF2-40B4-BE49-F238E27FC236}">
                      <a16:creationId xmlns:a16="http://schemas.microsoft.com/office/drawing/2014/main" id="{AD459862-0868-4C19-8917-2372A0CC44D8}"/>
                    </a:ext>
                  </a:extLst>
                </p:cNvPr>
                <p:cNvSpPr/>
                <p:nvPr/>
              </p:nvSpPr>
              <p:spPr bwMode="auto">
                <a:xfrm>
                  <a:off x="2372535" y="2917122"/>
                  <a:ext cx="2016000" cy="900000"/>
                </a:xfrm>
                <a:prstGeom prst="roundRect">
                  <a:avLst/>
                </a:prstGeom>
                <a:solidFill>
                  <a:srgbClr val="EAEDF6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0" tIns="46800" rIns="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Performance Management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sz="1000" b="1" kern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13E82190-1A61-4F9D-BFDC-C9E5C40A656F}"/>
                  </a:ext>
                </a:extLst>
              </p:cNvPr>
              <p:cNvGrpSpPr/>
              <p:nvPr/>
            </p:nvGrpSpPr>
            <p:grpSpPr>
              <a:xfrm>
                <a:off x="513120" y="2792144"/>
                <a:ext cx="4320000" cy="2163524"/>
                <a:chOff x="179512" y="3998816"/>
                <a:chExt cx="4320000" cy="2340000"/>
              </a:xfrm>
            </p:grpSpPr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3C715B2A-037D-443D-A04B-E4CDE5583AE6}"/>
                    </a:ext>
                  </a:extLst>
                </p:cNvPr>
                <p:cNvSpPr/>
                <p:nvPr/>
              </p:nvSpPr>
              <p:spPr bwMode="auto">
                <a:xfrm>
                  <a:off x="179512" y="3998816"/>
                  <a:ext cx="4320000" cy="2340000"/>
                </a:xfrm>
                <a:prstGeom prst="rect">
                  <a:avLst/>
                </a:prstGeom>
                <a:solidFill>
                  <a:srgbClr val="80808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b="1" dirty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Learning Facilitator Tools</a:t>
                  </a: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</a:pPr>
                  <a:endParaRPr lang="en-US" sz="600" dirty="0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</a:pPr>
                  <a:endPara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</a:pPr>
                  <a:endPara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</a:pPr>
                  <a:endPara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</a:pPr>
                  <a:endPara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</a:pPr>
                  <a:endPara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</a:pPr>
                  <a:endPara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</a:pPr>
                  <a:endPara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</a:pPr>
                  <a:endPara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2" name="Rectangle: Rounded Corners 151">
                  <a:extLst>
                    <a:ext uri="{FF2B5EF4-FFF2-40B4-BE49-F238E27FC236}">
                      <a16:creationId xmlns:a16="http://schemas.microsoft.com/office/drawing/2014/main" id="{4AEB28BB-7211-4977-9D04-7014ED6EE140}"/>
                    </a:ext>
                  </a:extLst>
                </p:cNvPr>
                <p:cNvSpPr/>
                <p:nvPr/>
              </p:nvSpPr>
              <p:spPr bwMode="auto">
                <a:xfrm>
                  <a:off x="285183" y="4347037"/>
                  <a:ext cx="2016000" cy="900000"/>
                </a:xfrm>
                <a:prstGeom prst="roundRect">
                  <a:avLst/>
                </a:prstGeom>
                <a:solidFill>
                  <a:srgbClr val="ECEFF4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r>
                    <a:rPr lang="en-US" sz="1000" b="1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Learning from Practice</a:t>
                  </a: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3" name="Rectangle: Rounded Corners 152">
                  <a:extLst>
                    <a:ext uri="{FF2B5EF4-FFF2-40B4-BE49-F238E27FC236}">
                      <a16:creationId xmlns:a16="http://schemas.microsoft.com/office/drawing/2014/main" id="{4449964D-597A-47E1-AE39-7210BE3F57A3}"/>
                    </a:ext>
                  </a:extLst>
                </p:cNvPr>
                <p:cNvSpPr/>
                <p:nvPr/>
              </p:nvSpPr>
              <p:spPr bwMode="auto">
                <a:xfrm>
                  <a:off x="2372535" y="4347037"/>
                  <a:ext cx="2016000" cy="900000"/>
                </a:xfrm>
                <a:prstGeom prst="roundRect">
                  <a:avLst/>
                </a:prstGeom>
                <a:solidFill>
                  <a:srgbClr val="ECEFF4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0" tIns="46800" rIns="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r>
                    <a:rPr lang="en-US" sz="1000" b="1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Learning from Experiment</a:t>
                  </a: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4" name="Rectangle: Rounded Corners 153">
                  <a:extLst>
                    <a:ext uri="{FF2B5EF4-FFF2-40B4-BE49-F238E27FC236}">
                      <a16:creationId xmlns:a16="http://schemas.microsoft.com/office/drawing/2014/main" id="{E3EDF68C-549E-4FF9-A44F-A31E821C6FED}"/>
                    </a:ext>
                  </a:extLst>
                </p:cNvPr>
                <p:cNvSpPr/>
                <p:nvPr/>
              </p:nvSpPr>
              <p:spPr bwMode="auto">
                <a:xfrm>
                  <a:off x="285183" y="5333313"/>
                  <a:ext cx="2016000" cy="900000"/>
                </a:xfrm>
                <a:prstGeom prst="roundRect">
                  <a:avLst/>
                </a:prstGeom>
                <a:solidFill>
                  <a:srgbClr val="ECEFF4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72000" tIns="46800" rIns="72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r>
                    <a:rPr lang="en-US" sz="1000" b="1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Learning from Mistakes</a:t>
                  </a: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5" name="Rectangle: Rounded Corners 154">
                  <a:extLst>
                    <a:ext uri="{FF2B5EF4-FFF2-40B4-BE49-F238E27FC236}">
                      <a16:creationId xmlns:a16="http://schemas.microsoft.com/office/drawing/2014/main" id="{04625007-38AF-4F34-8956-8594E7A2E435}"/>
                    </a:ext>
                  </a:extLst>
                </p:cNvPr>
                <p:cNvSpPr/>
                <p:nvPr/>
              </p:nvSpPr>
              <p:spPr bwMode="auto">
                <a:xfrm>
                  <a:off x="2372535" y="5333313"/>
                  <a:ext cx="2016000" cy="900000"/>
                </a:xfrm>
                <a:prstGeom prst="roundRect">
                  <a:avLst/>
                </a:prstGeom>
                <a:solidFill>
                  <a:srgbClr val="ECEFF4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0" tIns="46800" rIns="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r>
                    <a:rPr lang="en-US" sz="1000" b="1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Learning from Others</a:t>
                  </a: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4ACB4400-0468-4B42-9EF9-DCA963C6E6B1}"/>
                  </a:ext>
                </a:extLst>
              </p:cNvPr>
              <p:cNvGrpSpPr/>
              <p:nvPr/>
            </p:nvGrpSpPr>
            <p:grpSpPr>
              <a:xfrm>
                <a:off x="4949576" y="2792144"/>
                <a:ext cx="4320000" cy="2163524"/>
                <a:chOff x="4615968" y="3998816"/>
                <a:chExt cx="4320000" cy="2340000"/>
              </a:xfrm>
            </p:grpSpPr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A3BC6B36-5719-4531-9FD0-50CCE2141B45}"/>
                    </a:ext>
                  </a:extLst>
                </p:cNvPr>
                <p:cNvSpPr/>
                <p:nvPr/>
              </p:nvSpPr>
              <p:spPr bwMode="auto">
                <a:xfrm>
                  <a:off x="4615968" y="3998816"/>
                  <a:ext cx="4320000" cy="2340000"/>
                </a:xfrm>
                <a:prstGeom prst="rect">
                  <a:avLst/>
                </a:prstGeom>
                <a:solidFill>
                  <a:srgbClr val="AAB8CE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b="1" dirty="0">
                      <a:solidFill>
                        <a:schemeClr val="tx2">
                          <a:lumMod val="75000"/>
                        </a:schemeClr>
                      </a:solidFill>
                      <a:latin typeface="Arial" charset="0"/>
                      <a:cs typeface="Arial" charset="0"/>
                    </a:rPr>
                    <a:t>Engagement Officer Tools</a:t>
                  </a: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00" b="1" dirty="0">
                    <a:solidFill>
                      <a:schemeClr val="tx2">
                        <a:lumMod val="75000"/>
                      </a:schemeClr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8" name="Rectangle: Rounded Corners 157">
                  <a:extLst>
                    <a:ext uri="{FF2B5EF4-FFF2-40B4-BE49-F238E27FC236}">
                      <a16:creationId xmlns:a16="http://schemas.microsoft.com/office/drawing/2014/main" id="{98BB46C3-AB8B-4960-BCC7-7F76AAA4346D}"/>
                    </a:ext>
                  </a:extLst>
                </p:cNvPr>
                <p:cNvSpPr/>
                <p:nvPr/>
              </p:nvSpPr>
              <p:spPr bwMode="auto">
                <a:xfrm>
                  <a:off x="4717120" y="4351036"/>
                  <a:ext cx="2016000" cy="900000"/>
                </a:xfrm>
                <a:prstGeom prst="roundRect">
                  <a:avLst/>
                </a:prstGeom>
                <a:solidFill>
                  <a:srgbClr val="FAFBFC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r>
                    <a:rPr lang="en-US" sz="1000" b="1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Process Participation</a:t>
                  </a: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9" name="Rectangle: Rounded Corners 158">
                  <a:extLst>
                    <a:ext uri="{FF2B5EF4-FFF2-40B4-BE49-F238E27FC236}">
                      <a16:creationId xmlns:a16="http://schemas.microsoft.com/office/drawing/2014/main" id="{87650B6E-41C2-4812-84F8-F31733F69A86}"/>
                    </a:ext>
                  </a:extLst>
                </p:cNvPr>
                <p:cNvSpPr/>
                <p:nvPr/>
              </p:nvSpPr>
              <p:spPr bwMode="auto">
                <a:xfrm>
                  <a:off x="6804472" y="4351036"/>
                  <a:ext cx="2016000" cy="900000"/>
                </a:xfrm>
                <a:prstGeom prst="roundRect">
                  <a:avLst/>
                </a:prstGeom>
                <a:solidFill>
                  <a:srgbClr val="FAFBFC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r>
                    <a:rPr lang="en-US" sz="1000" b="1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Personal Connection</a:t>
                  </a: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0" name="Rectangle: Rounded Corners 159">
                  <a:extLst>
                    <a:ext uri="{FF2B5EF4-FFF2-40B4-BE49-F238E27FC236}">
                      <a16:creationId xmlns:a16="http://schemas.microsoft.com/office/drawing/2014/main" id="{8D267F77-4BED-40B4-8D67-3776627C0BE7}"/>
                    </a:ext>
                  </a:extLst>
                </p:cNvPr>
                <p:cNvSpPr/>
                <p:nvPr/>
              </p:nvSpPr>
              <p:spPr bwMode="auto">
                <a:xfrm>
                  <a:off x="4717120" y="5337312"/>
                  <a:ext cx="2016000" cy="900000"/>
                </a:xfrm>
                <a:prstGeom prst="roundRect">
                  <a:avLst/>
                </a:prstGeom>
                <a:solidFill>
                  <a:srgbClr val="FAFBFC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72000" tIns="46800" rIns="72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r>
                    <a:rPr lang="en-US" sz="1000" b="1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Confidence Building</a:t>
                  </a: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1" name="Rectangle: Rounded Corners 160">
                  <a:extLst>
                    <a:ext uri="{FF2B5EF4-FFF2-40B4-BE49-F238E27FC236}">
                      <a16:creationId xmlns:a16="http://schemas.microsoft.com/office/drawing/2014/main" id="{90B4FFE7-89E5-40DE-92C7-2E30B72E994D}"/>
                    </a:ext>
                  </a:extLst>
                </p:cNvPr>
                <p:cNvSpPr/>
                <p:nvPr/>
              </p:nvSpPr>
              <p:spPr bwMode="auto">
                <a:xfrm>
                  <a:off x="6804472" y="5337312"/>
                  <a:ext cx="2016000" cy="900000"/>
                </a:xfrm>
                <a:prstGeom prst="roundRect">
                  <a:avLst/>
                </a:prstGeom>
                <a:solidFill>
                  <a:srgbClr val="FAFBFC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0" tIns="46800" rIns="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r>
                    <a:rPr lang="en-US" sz="1000" b="1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Inspiring Leadership</a:t>
                  </a: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algn="ctr" defTabSz="914400" fontAlgn="base">
                    <a:spcBef>
                      <a:spcPct val="0"/>
                    </a:spcBef>
                    <a:spcAft>
                      <a:spcPts val="300"/>
                    </a:spcAft>
                    <a:defRPr/>
                  </a:pPr>
                  <a:endParaRPr lang="en-US" sz="10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13DEAB75-A2B0-4BBF-B422-8A690565460C}"/>
                  </a:ext>
                </a:extLst>
              </p:cNvPr>
              <p:cNvGrpSpPr/>
              <p:nvPr/>
            </p:nvGrpSpPr>
            <p:grpSpPr>
              <a:xfrm>
                <a:off x="4949576" y="534291"/>
                <a:ext cx="4320000" cy="2163524"/>
                <a:chOff x="4615968" y="1556792"/>
                <a:chExt cx="4320000" cy="2340000"/>
              </a:xfrm>
            </p:grpSpPr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479722AD-E1F2-426F-A23B-536D81199ABD}"/>
                    </a:ext>
                  </a:extLst>
                </p:cNvPr>
                <p:cNvSpPr/>
                <p:nvPr/>
              </p:nvSpPr>
              <p:spPr bwMode="auto">
                <a:xfrm>
                  <a:off x="4615968" y="1556792"/>
                  <a:ext cx="4320000" cy="234000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Team Coach Tools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4" name="Rectangle: Rounded Corners 163">
                  <a:extLst>
                    <a:ext uri="{FF2B5EF4-FFF2-40B4-BE49-F238E27FC236}">
                      <a16:creationId xmlns:a16="http://schemas.microsoft.com/office/drawing/2014/main" id="{787F3E71-2026-419D-9D2C-EBBDAB62FCB1}"/>
                    </a:ext>
                  </a:extLst>
                </p:cNvPr>
                <p:cNvSpPr/>
                <p:nvPr/>
              </p:nvSpPr>
              <p:spPr bwMode="auto">
                <a:xfrm>
                  <a:off x="4716798" y="1930846"/>
                  <a:ext cx="2016000" cy="900000"/>
                </a:xfrm>
                <a:prstGeom prst="roundRect">
                  <a:avLst/>
                </a:prstGeom>
                <a:solidFill>
                  <a:srgbClr val="F2F2F2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Direction-Setting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sz="1000" b="1" kern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5" name="Rectangle: Rounded Corners 164">
                  <a:extLst>
                    <a:ext uri="{FF2B5EF4-FFF2-40B4-BE49-F238E27FC236}">
                      <a16:creationId xmlns:a16="http://schemas.microsoft.com/office/drawing/2014/main" id="{9A40BD21-A493-4E9B-B3C2-B7F98E88C200}"/>
                    </a:ext>
                  </a:extLst>
                </p:cNvPr>
                <p:cNvSpPr/>
                <p:nvPr/>
              </p:nvSpPr>
              <p:spPr bwMode="auto">
                <a:xfrm>
                  <a:off x="6804150" y="1930846"/>
                  <a:ext cx="2016000" cy="900000"/>
                </a:xfrm>
                <a:prstGeom prst="roundRect">
                  <a:avLst/>
                </a:prstGeom>
                <a:solidFill>
                  <a:srgbClr val="F2F2F2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Expectation Alignment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sz="1000" b="1" kern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6" name="Rectangle: Rounded Corners 165">
                  <a:extLst>
                    <a:ext uri="{FF2B5EF4-FFF2-40B4-BE49-F238E27FC236}">
                      <a16:creationId xmlns:a16="http://schemas.microsoft.com/office/drawing/2014/main" id="{18EDF981-C00A-485D-BD4C-8B45F6FAA5B9}"/>
                    </a:ext>
                  </a:extLst>
                </p:cNvPr>
                <p:cNvSpPr/>
                <p:nvPr/>
              </p:nvSpPr>
              <p:spPr bwMode="auto">
                <a:xfrm>
                  <a:off x="4716798" y="2917122"/>
                  <a:ext cx="2016000" cy="900000"/>
                </a:xfrm>
                <a:prstGeom prst="roundRect">
                  <a:avLst/>
                </a:prstGeom>
                <a:solidFill>
                  <a:srgbClr val="F2F2F2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72000" tIns="46800" rIns="72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Team Building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sz="1000" b="1" kern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7" name="Rectangle: Rounded Corners 166">
                  <a:extLst>
                    <a:ext uri="{FF2B5EF4-FFF2-40B4-BE49-F238E27FC236}">
                      <a16:creationId xmlns:a16="http://schemas.microsoft.com/office/drawing/2014/main" id="{5D54CDD4-9293-4615-8C03-58F7AD6C96E7}"/>
                    </a:ext>
                  </a:extLst>
                </p:cNvPr>
                <p:cNvSpPr/>
                <p:nvPr/>
              </p:nvSpPr>
              <p:spPr bwMode="auto">
                <a:xfrm>
                  <a:off x="6804150" y="2917122"/>
                  <a:ext cx="2016000" cy="900000"/>
                </a:xfrm>
                <a:prstGeom prst="roundRect">
                  <a:avLst/>
                </a:prstGeom>
                <a:solidFill>
                  <a:srgbClr val="F2F2F2"/>
                </a:solidFill>
                <a:ln w="9525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square" lIns="0" tIns="46800" rIns="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Conflict Resolution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sz="1000" b="1" kern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EAA15DA2-AA3E-487E-83D7-04FD544E57BC}"/>
                  </a:ext>
                </a:extLst>
              </p:cNvPr>
              <p:cNvSpPr txBox="1"/>
              <p:nvPr/>
            </p:nvSpPr>
            <p:spPr>
              <a:xfrm rot="16200000">
                <a:off x="-515358" y="2495232"/>
                <a:ext cx="1492974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Content-Oriented</a:t>
                </a:r>
              </a:p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(Activity Change)</a:t>
                </a:r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CB03DDAE-A692-478F-B0DD-833B176A2F26}"/>
                  </a:ext>
                </a:extLst>
              </p:cNvPr>
              <p:cNvSpPr txBox="1"/>
              <p:nvPr/>
            </p:nvSpPr>
            <p:spPr>
              <a:xfrm rot="5400000">
                <a:off x="8831878" y="2496486"/>
                <a:ext cx="1432828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People-Oriented</a:t>
                </a:r>
              </a:p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(Behavioral Change)</a:t>
                </a:r>
              </a:p>
            </p:txBody>
          </p:sp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72BE0582-6A05-4075-ADB3-D9C184603167}"/>
                  </a:ext>
                </a:extLst>
              </p:cNvPr>
              <p:cNvSpPr txBox="1"/>
              <p:nvPr/>
            </p:nvSpPr>
            <p:spPr>
              <a:xfrm>
                <a:off x="3893777" y="4983563"/>
                <a:ext cx="1983236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 dirty="0"/>
                  <a:t>Responsive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-Oriented</a:t>
                </a:r>
              </a:p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(Emergent Change)</a:t>
                </a:r>
              </a:p>
            </p:txBody>
          </p:sp>
          <p:sp>
            <p:nvSpPr>
              <p:cNvPr id="2" name="TextBox 54">
                <a:extLst>
                  <a:ext uri="{FF2B5EF4-FFF2-40B4-BE49-F238E27FC236}">
                    <a16:creationId xmlns:a16="http://schemas.microsoft.com/office/drawing/2014/main" id="{2333750E-F08F-C416-A359-294912B256AB}"/>
                  </a:ext>
                </a:extLst>
              </p:cNvPr>
              <p:cNvSpPr txBox="1"/>
              <p:nvPr/>
            </p:nvSpPr>
            <p:spPr>
              <a:xfrm>
                <a:off x="8241947" y="546179"/>
                <a:ext cx="104387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900" i="1" dirty="0">
                    <a:solidFill>
                      <a:schemeClr val="accent1">
                        <a:lumMod val="50000"/>
                      </a:schemeClr>
                    </a:solidFill>
                  </a:rPr>
                  <a:t>©Ron </a:t>
                </a:r>
                <a:r>
                  <a:rPr lang="en-GB" sz="900" i="1">
                    <a:solidFill>
                      <a:schemeClr val="accent1">
                        <a:lumMod val="50000"/>
                      </a:schemeClr>
                    </a:solidFill>
                  </a:rPr>
                  <a:t>Meyer 2022</a:t>
                </a:r>
                <a:endParaRPr lang="en-US" sz="9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340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AF21EAE-9AF3-436E-B835-2B9E8454018F}"/>
</file>

<file path=customXml/itemProps2.xml><?xml version="1.0" encoding="utf-8"?>
<ds:datastoreItem xmlns:ds="http://schemas.openxmlformats.org/officeDocument/2006/customXml" ds:itemID="{9D7D4D7A-0D52-4CBE-AAE2-14B8C3CC4463}"/>
</file>

<file path=customXml/itemProps3.xml><?xml version="1.0" encoding="utf-8"?>
<ds:datastoreItem xmlns:ds="http://schemas.openxmlformats.org/officeDocument/2006/customXml" ds:itemID="{A79C056B-6CCA-4EDF-B345-DCD5C6BBAA8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71</Words>
  <Application>Microsoft Office PowerPoint</Application>
  <PresentationFormat>Custom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2022-05-31T06:36:37Z</dcterms:created>
  <dcterms:modified xsi:type="dcterms:W3CDTF">2025-04-16T14:18:43Z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