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9791700" cy="5472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D091CA-F40D-46AD-BCA4-2A71AF97F925}" v="1" dt="2025-04-16T14:16:06.1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69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D3D091CA-F40D-46AD-BCA4-2A71AF97F925}"/>
    <pc:docChg chg="modSld">
      <pc:chgData name="Ron Meyer" userId="65e0fe92-5782-4809-b035-4f1ab31a5557" providerId="ADAL" clId="{D3D091CA-F40D-46AD-BCA4-2A71AF97F925}" dt="2025-04-16T14:16:06.173" v="0" actId="164"/>
      <pc:docMkLst>
        <pc:docMk/>
      </pc:docMkLst>
      <pc:sldChg chg="addSp modSp">
        <pc:chgData name="Ron Meyer" userId="65e0fe92-5782-4809-b035-4f1ab31a5557" providerId="ADAL" clId="{D3D091CA-F40D-46AD-BCA4-2A71AF97F925}" dt="2025-04-16T14:16:06.173" v="0" actId="164"/>
        <pc:sldMkLst>
          <pc:docMk/>
          <pc:sldMk cId="2043403935" sldId="256"/>
        </pc:sldMkLst>
        <pc:spChg chg="mod">
          <ac:chgData name="Ron Meyer" userId="65e0fe92-5782-4809-b035-4f1ab31a5557" providerId="ADAL" clId="{D3D091CA-F40D-46AD-BCA4-2A71AF97F925}" dt="2025-04-16T14:16:06.173" v="0" actId="164"/>
          <ac:spMkLst>
            <pc:docMk/>
            <pc:sldMk cId="2043403935" sldId="256"/>
            <ac:spMk id="32" creationId="{1E7A3ABC-1A73-4E4C-9233-42F7B5E2D9D6}"/>
          </ac:spMkLst>
        </pc:spChg>
        <pc:spChg chg="mod">
          <ac:chgData name="Ron Meyer" userId="65e0fe92-5782-4809-b035-4f1ab31a5557" providerId="ADAL" clId="{D3D091CA-F40D-46AD-BCA4-2A71AF97F925}" dt="2025-04-16T14:16:06.173" v="0" actId="164"/>
          <ac:spMkLst>
            <pc:docMk/>
            <pc:sldMk cId="2043403935" sldId="256"/>
            <ac:spMk id="168" creationId="{EAA15DA2-AA3E-487E-83D7-04FD544E57BC}"/>
          </ac:spMkLst>
        </pc:spChg>
        <pc:spChg chg="mod">
          <ac:chgData name="Ron Meyer" userId="65e0fe92-5782-4809-b035-4f1ab31a5557" providerId="ADAL" clId="{D3D091CA-F40D-46AD-BCA4-2A71AF97F925}" dt="2025-04-16T14:16:06.173" v="0" actId="164"/>
          <ac:spMkLst>
            <pc:docMk/>
            <pc:sldMk cId="2043403935" sldId="256"/>
            <ac:spMk id="169" creationId="{CB03DDAE-A692-478F-B0DD-833B176A2F26}"/>
          </ac:spMkLst>
        </pc:spChg>
        <pc:spChg chg="mod">
          <ac:chgData name="Ron Meyer" userId="65e0fe92-5782-4809-b035-4f1ab31a5557" providerId="ADAL" clId="{D3D091CA-F40D-46AD-BCA4-2A71AF97F925}" dt="2025-04-16T14:16:06.173" v="0" actId="164"/>
          <ac:spMkLst>
            <pc:docMk/>
            <pc:sldMk cId="2043403935" sldId="256"/>
            <ac:spMk id="170" creationId="{4BEDCB4B-5CB6-4EEA-818C-9816277512F2}"/>
          </ac:spMkLst>
        </pc:spChg>
        <pc:spChg chg="mod">
          <ac:chgData name="Ron Meyer" userId="65e0fe92-5782-4809-b035-4f1ab31a5557" providerId="ADAL" clId="{D3D091CA-F40D-46AD-BCA4-2A71AF97F925}" dt="2025-04-16T14:16:06.173" v="0" actId="164"/>
          <ac:spMkLst>
            <pc:docMk/>
            <pc:sldMk cId="2043403935" sldId="256"/>
            <ac:spMk id="171" creationId="{72BE0582-6A05-4075-ADB3-D9C184603167}"/>
          </ac:spMkLst>
        </pc:spChg>
        <pc:grpChg chg="add mod">
          <ac:chgData name="Ron Meyer" userId="65e0fe92-5782-4809-b035-4f1ab31a5557" providerId="ADAL" clId="{D3D091CA-F40D-46AD-BCA4-2A71AF97F925}" dt="2025-04-16T14:16:06.173" v="0" actId="164"/>
          <ac:grpSpMkLst>
            <pc:docMk/>
            <pc:sldMk cId="2043403935" sldId="256"/>
            <ac:grpSpMk id="2" creationId="{538B802A-C4D8-5A46-7176-80FDC90AB89E}"/>
          </ac:grpSpMkLst>
        </pc:grpChg>
        <pc:grpChg chg="mod">
          <ac:chgData name="Ron Meyer" userId="65e0fe92-5782-4809-b035-4f1ab31a5557" providerId="ADAL" clId="{D3D091CA-F40D-46AD-BCA4-2A71AF97F925}" dt="2025-04-16T14:16:06.173" v="0" actId="164"/>
          <ac:grpSpMkLst>
            <pc:docMk/>
            <pc:sldMk cId="2043403935" sldId="256"/>
            <ac:grpSpMk id="144" creationId="{992F2EEA-F77F-4764-947D-943456C6D545}"/>
          </ac:grpSpMkLst>
        </pc:grpChg>
        <pc:grpChg chg="mod">
          <ac:chgData name="Ron Meyer" userId="65e0fe92-5782-4809-b035-4f1ab31a5557" providerId="ADAL" clId="{D3D091CA-F40D-46AD-BCA4-2A71AF97F925}" dt="2025-04-16T14:16:06.173" v="0" actId="164"/>
          <ac:grpSpMkLst>
            <pc:docMk/>
            <pc:sldMk cId="2043403935" sldId="256"/>
            <ac:grpSpMk id="150" creationId="{13E82190-1A61-4F9D-BFDC-C9E5C40A656F}"/>
          </ac:grpSpMkLst>
        </pc:grpChg>
        <pc:grpChg chg="mod">
          <ac:chgData name="Ron Meyer" userId="65e0fe92-5782-4809-b035-4f1ab31a5557" providerId="ADAL" clId="{D3D091CA-F40D-46AD-BCA4-2A71AF97F925}" dt="2025-04-16T14:16:06.173" v="0" actId="164"/>
          <ac:grpSpMkLst>
            <pc:docMk/>
            <pc:sldMk cId="2043403935" sldId="256"/>
            <ac:grpSpMk id="156" creationId="{4ACB4400-0468-4B42-9EF9-DCA963C6E6B1}"/>
          </ac:grpSpMkLst>
        </pc:grpChg>
        <pc:grpChg chg="mod">
          <ac:chgData name="Ron Meyer" userId="65e0fe92-5782-4809-b035-4f1ab31a5557" providerId="ADAL" clId="{D3D091CA-F40D-46AD-BCA4-2A71AF97F925}" dt="2025-04-16T14:16:06.173" v="0" actId="164"/>
          <ac:grpSpMkLst>
            <pc:docMk/>
            <pc:sldMk cId="2043403935" sldId="256"/>
            <ac:grpSpMk id="162" creationId="{13DEAB75-A2B0-4BBF-B422-8A690565460C}"/>
          </ac:grpSpMkLst>
        </pc:grpChg>
        <pc:cxnChg chg="mod">
          <ac:chgData name="Ron Meyer" userId="65e0fe92-5782-4809-b035-4f1ab31a5557" providerId="ADAL" clId="{D3D091CA-F40D-46AD-BCA4-2A71AF97F925}" dt="2025-04-16T14:16:06.173" v="0" actId="164"/>
          <ac:cxnSpMkLst>
            <pc:docMk/>
            <pc:sldMk cId="2043403935" sldId="256"/>
            <ac:cxnSpMk id="142" creationId="{0E0B47AB-1061-4E47-9ED8-8652AA627510}"/>
          </ac:cxnSpMkLst>
        </pc:cxnChg>
        <pc:cxnChg chg="mod">
          <ac:chgData name="Ron Meyer" userId="65e0fe92-5782-4809-b035-4f1ab31a5557" providerId="ADAL" clId="{D3D091CA-F40D-46AD-BCA4-2A71AF97F925}" dt="2025-04-16T14:16:06.173" v="0" actId="164"/>
          <ac:cxnSpMkLst>
            <pc:docMk/>
            <pc:sldMk cId="2043403935" sldId="256"/>
            <ac:cxnSpMk id="143" creationId="{9305A04D-6542-4A49-A0F9-3F219B23FE36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3963" y="895552"/>
            <a:ext cx="7343775" cy="1905106"/>
          </a:xfrm>
        </p:spPr>
        <p:txBody>
          <a:bodyPr anchor="b"/>
          <a:lstStyle>
            <a:lvl1pPr algn="ctr">
              <a:defRPr sz="47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3963" y="2874127"/>
            <a:ext cx="7343775" cy="1321160"/>
          </a:xfrm>
        </p:spPr>
        <p:txBody>
          <a:bodyPr/>
          <a:lstStyle>
            <a:lvl1pPr marL="0" indent="0" algn="ctr">
              <a:buNone/>
              <a:defRPr sz="1915"/>
            </a:lvl1pPr>
            <a:lvl2pPr marL="364800" indent="0" algn="ctr">
              <a:buNone/>
              <a:defRPr sz="1596"/>
            </a:lvl2pPr>
            <a:lvl3pPr marL="729600" indent="0" algn="ctr">
              <a:buNone/>
              <a:defRPr sz="1436"/>
            </a:lvl3pPr>
            <a:lvl4pPr marL="1094400" indent="0" algn="ctr">
              <a:buNone/>
              <a:defRPr sz="1277"/>
            </a:lvl4pPr>
            <a:lvl5pPr marL="1459200" indent="0" algn="ctr">
              <a:buNone/>
              <a:defRPr sz="1277"/>
            </a:lvl5pPr>
            <a:lvl6pPr marL="1823999" indent="0" algn="ctr">
              <a:buNone/>
              <a:defRPr sz="1277"/>
            </a:lvl6pPr>
            <a:lvl7pPr marL="2188799" indent="0" algn="ctr">
              <a:buNone/>
              <a:defRPr sz="1277"/>
            </a:lvl7pPr>
            <a:lvl8pPr marL="2553599" indent="0" algn="ctr">
              <a:buNone/>
              <a:defRPr sz="1277"/>
            </a:lvl8pPr>
            <a:lvl9pPr marL="2918399" indent="0" algn="ctr">
              <a:buNone/>
              <a:defRPr sz="127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7885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3922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7185" y="291339"/>
            <a:ext cx="2111335" cy="4637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79" y="291339"/>
            <a:ext cx="6211610" cy="4637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34031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00121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080" y="1364229"/>
            <a:ext cx="8445341" cy="2276247"/>
          </a:xfrm>
        </p:spPr>
        <p:txBody>
          <a:bodyPr anchor="b"/>
          <a:lstStyle>
            <a:lvl1pPr>
              <a:defRPr sz="47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080" y="3662010"/>
            <a:ext cx="8445341" cy="1197024"/>
          </a:xfrm>
        </p:spPr>
        <p:txBody>
          <a:bodyPr/>
          <a:lstStyle>
            <a:lvl1pPr marL="0" indent="0">
              <a:buNone/>
              <a:defRPr sz="1915">
                <a:solidFill>
                  <a:schemeClr val="tx1">
                    <a:tint val="75000"/>
                  </a:schemeClr>
                </a:solidFill>
              </a:defRPr>
            </a:lvl1pPr>
            <a:lvl2pPr marL="364800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2pPr>
            <a:lvl3pPr marL="729600" indent="0">
              <a:buNone/>
              <a:defRPr sz="1436">
                <a:solidFill>
                  <a:schemeClr val="tx1">
                    <a:tint val="75000"/>
                  </a:schemeClr>
                </a:solidFill>
              </a:defRPr>
            </a:lvl3pPr>
            <a:lvl4pPr marL="1094400" indent="0">
              <a:buNone/>
              <a:defRPr sz="1277">
                <a:solidFill>
                  <a:schemeClr val="tx1">
                    <a:tint val="75000"/>
                  </a:schemeClr>
                </a:solidFill>
              </a:defRPr>
            </a:lvl4pPr>
            <a:lvl5pPr marL="1459200" indent="0">
              <a:buNone/>
              <a:defRPr sz="1277">
                <a:solidFill>
                  <a:schemeClr val="tx1">
                    <a:tint val="75000"/>
                  </a:schemeClr>
                </a:solidFill>
              </a:defRPr>
            </a:lvl5pPr>
            <a:lvl6pPr marL="1823999" indent="0">
              <a:buNone/>
              <a:defRPr sz="1277">
                <a:solidFill>
                  <a:schemeClr val="tx1">
                    <a:tint val="75000"/>
                  </a:schemeClr>
                </a:solidFill>
              </a:defRPr>
            </a:lvl6pPr>
            <a:lvl7pPr marL="2188799" indent="0">
              <a:buNone/>
              <a:defRPr sz="1277">
                <a:solidFill>
                  <a:schemeClr val="tx1">
                    <a:tint val="75000"/>
                  </a:schemeClr>
                </a:solidFill>
              </a:defRPr>
            </a:lvl7pPr>
            <a:lvl8pPr marL="2553599" indent="0">
              <a:buNone/>
              <a:defRPr sz="1277">
                <a:solidFill>
                  <a:schemeClr val="tx1">
                    <a:tint val="75000"/>
                  </a:schemeClr>
                </a:solidFill>
              </a:defRPr>
            </a:lvl8pPr>
            <a:lvl9pPr marL="2918399" indent="0">
              <a:buNone/>
              <a:defRPr sz="12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0971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79" y="1456697"/>
            <a:ext cx="4161473" cy="34720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7048" y="1456697"/>
            <a:ext cx="4161473" cy="34720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2981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455" y="291340"/>
            <a:ext cx="8445341" cy="10576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4455" y="1341428"/>
            <a:ext cx="4142348" cy="657413"/>
          </a:xfrm>
        </p:spPr>
        <p:txBody>
          <a:bodyPr anchor="b"/>
          <a:lstStyle>
            <a:lvl1pPr marL="0" indent="0">
              <a:buNone/>
              <a:defRPr sz="1915" b="1"/>
            </a:lvl1pPr>
            <a:lvl2pPr marL="364800" indent="0">
              <a:buNone/>
              <a:defRPr sz="1596" b="1"/>
            </a:lvl2pPr>
            <a:lvl3pPr marL="729600" indent="0">
              <a:buNone/>
              <a:defRPr sz="1436" b="1"/>
            </a:lvl3pPr>
            <a:lvl4pPr marL="1094400" indent="0">
              <a:buNone/>
              <a:defRPr sz="1277" b="1"/>
            </a:lvl4pPr>
            <a:lvl5pPr marL="1459200" indent="0">
              <a:buNone/>
              <a:defRPr sz="1277" b="1"/>
            </a:lvl5pPr>
            <a:lvl6pPr marL="1823999" indent="0">
              <a:buNone/>
              <a:defRPr sz="1277" b="1"/>
            </a:lvl6pPr>
            <a:lvl7pPr marL="2188799" indent="0">
              <a:buNone/>
              <a:defRPr sz="1277" b="1"/>
            </a:lvl7pPr>
            <a:lvl8pPr marL="2553599" indent="0">
              <a:buNone/>
              <a:defRPr sz="1277" b="1"/>
            </a:lvl8pPr>
            <a:lvl9pPr marL="2918399" indent="0">
              <a:buNone/>
              <a:defRPr sz="127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4455" y="1998841"/>
            <a:ext cx="4142348" cy="29399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7048" y="1341428"/>
            <a:ext cx="4162748" cy="657413"/>
          </a:xfrm>
        </p:spPr>
        <p:txBody>
          <a:bodyPr anchor="b"/>
          <a:lstStyle>
            <a:lvl1pPr marL="0" indent="0">
              <a:buNone/>
              <a:defRPr sz="1915" b="1"/>
            </a:lvl1pPr>
            <a:lvl2pPr marL="364800" indent="0">
              <a:buNone/>
              <a:defRPr sz="1596" b="1"/>
            </a:lvl2pPr>
            <a:lvl3pPr marL="729600" indent="0">
              <a:buNone/>
              <a:defRPr sz="1436" b="1"/>
            </a:lvl3pPr>
            <a:lvl4pPr marL="1094400" indent="0">
              <a:buNone/>
              <a:defRPr sz="1277" b="1"/>
            </a:lvl4pPr>
            <a:lvl5pPr marL="1459200" indent="0">
              <a:buNone/>
              <a:defRPr sz="1277" b="1"/>
            </a:lvl5pPr>
            <a:lvl6pPr marL="1823999" indent="0">
              <a:buNone/>
              <a:defRPr sz="1277" b="1"/>
            </a:lvl6pPr>
            <a:lvl7pPr marL="2188799" indent="0">
              <a:buNone/>
              <a:defRPr sz="1277" b="1"/>
            </a:lvl7pPr>
            <a:lvl8pPr marL="2553599" indent="0">
              <a:buNone/>
              <a:defRPr sz="1277" b="1"/>
            </a:lvl8pPr>
            <a:lvl9pPr marL="2918399" indent="0">
              <a:buNone/>
              <a:defRPr sz="127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048" y="1998841"/>
            <a:ext cx="4162748" cy="29399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9087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243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09017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455" y="364808"/>
            <a:ext cx="3158078" cy="1276826"/>
          </a:xfrm>
        </p:spPr>
        <p:txBody>
          <a:bodyPr anchor="b"/>
          <a:lstStyle>
            <a:lvl1pPr>
              <a:defRPr sz="25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2748" y="787883"/>
            <a:ext cx="4957048" cy="3888747"/>
          </a:xfrm>
        </p:spPr>
        <p:txBody>
          <a:bodyPr/>
          <a:lstStyle>
            <a:lvl1pPr>
              <a:defRPr sz="2553"/>
            </a:lvl1pPr>
            <a:lvl2pPr>
              <a:defRPr sz="2234"/>
            </a:lvl2pPr>
            <a:lvl3pPr>
              <a:defRPr sz="1915"/>
            </a:lvl3pPr>
            <a:lvl4pPr>
              <a:defRPr sz="1596"/>
            </a:lvl4pPr>
            <a:lvl5pPr>
              <a:defRPr sz="1596"/>
            </a:lvl5pPr>
            <a:lvl6pPr>
              <a:defRPr sz="1596"/>
            </a:lvl6pPr>
            <a:lvl7pPr>
              <a:defRPr sz="1596"/>
            </a:lvl7pPr>
            <a:lvl8pPr>
              <a:defRPr sz="1596"/>
            </a:lvl8pPr>
            <a:lvl9pPr>
              <a:defRPr sz="15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4455" y="1641634"/>
            <a:ext cx="3158078" cy="3041330"/>
          </a:xfrm>
        </p:spPr>
        <p:txBody>
          <a:bodyPr/>
          <a:lstStyle>
            <a:lvl1pPr marL="0" indent="0">
              <a:buNone/>
              <a:defRPr sz="1277"/>
            </a:lvl1pPr>
            <a:lvl2pPr marL="364800" indent="0">
              <a:buNone/>
              <a:defRPr sz="1117"/>
            </a:lvl2pPr>
            <a:lvl3pPr marL="729600" indent="0">
              <a:buNone/>
              <a:defRPr sz="957"/>
            </a:lvl3pPr>
            <a:lvl4pPr marL="1094400" indent="0">
              <a:buNone/>
              <a:defRPr sz="798"/>
            </a:lvl4pPr>
            <a:lvl5pPr marL="1459200" indent="0">
              <a:buNone/>
              <a:defRPr sz="798"/>
            </a:lvl5pPr>
            <a:lvl6pPr marL="1823999" indent="0">
              <a:buNone/>
              <a:defRPr sz="798"/>
            </a:lvl6pPr>
            <a:lvl7pPr marL="2188799" indent="0">
              <a:buNone/>
              <a:defRPr sz="798"/>
            </a:lvl7pPr>
            <a:lvl8pPr marL="2553599" indent="0">
              <a:buNone/>
              <a:defRPr sz="798"/>
            </a:lvl8pPr>
            <a:lvl9pPr marL="2918399" indent="0">
              <a:buNone/>
              <a:defRPr sz="79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85929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455" y="364808"/>
            <a:ext cx="3158078" cy="1276826"/>
          </a:xfrm>
        </p:spPr>
        <p:txBody>
          <a:bodyPr anchor="b"/>
          <a:lstStyle>
            <a:lvl1pPr>
              <a:defRPr sz="25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62748" y="787883"/>
            <a:ext cx="4957048" cy="3888747"/>
          </a:xfrm>
        </p:spPr>
        <p:txBody>
          <a:bodyPr anchor="t"/>
          <a:lstStyle>
            <a:lvl1pPr marL="0" indent="0">
              <a:buNone/>
              <a:defRPr sz="2553"/>
            </a:lvl1pPr>
            <a:lvl2pPr marL="364800" indent="0">
              <a:buNone/>
              <a:defRPr sz="2234"/>
            </a:lvl2pPr>
            <a:lvl3pPr marL="729600" indent="0">
              <a:buNone/>
              <a:defRPr sz="1915"/>
            </a:lvl3pPr>
            <a:lvl4pPr marL="1094400" indent="0">
              <a:buNone/>
              <a:defRPr sz="1596"/>
            </a:lvl4pPr>
            <a:lvl5pPr marL="1459200" indent="0">
              <a:buNone/>
              <a:defRPr sz="1596"/>
            </a:lvl5pPr>
            <a:lvl6pPr marL="1823999" indent="0">
              <a:buNone/>
              <a:defRPr sz="1596"/>
            </a:lvl6pPr>
            <a:lvl7pPr marL="2188799" indent="0">
              <a:buNone/>
              <a:defRPr sz="1596"/>
            </a:lvl7pPr>
            <a:lvl8pPr marL="2553599" indent="0">
              <a:buNone/>
              <a:defRPr sz="1596"/>
            </a:lvl8pPr>
            <a:lvl9pPr marL="2918399" indent="0">
              <a:buNone/>
              <a:defRPr sz="159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4455" y="1641634"/>
            <a:ext cx="3158078" cy="3041330"/>
          </a:xfrm>
        </p:spPr>
        <p:txBody>
          <a:bodyPr/>
          <a:lstStyle>
            <a:lvl1pPr marL="0" indent="0">
              <a:buNone/>
              <a:defRPr sz="1277"/>
            </a:lvl1pPr>
            <a:lvl2pPr marL="364800" indent="0">
              <a:buNone/>
              <a:defRPr sz="1117"/>
            </a:lvl2pPr>
            <a:lvl3pPr marL="729600" indent="0">
              <a:buNone/>
              <a:defRPr sz="957"/>
            </a:lvl3pPr>
            <a:lvl4pPr marL="1094400" indent="0">
              <a:buNone/>
              <a:defRPr sz="798"/>
            </a:lvl4pPr>
            <a:lvl5pPr marL="1459200" indent="0">
              <a:buNone/>
              <a:defRPr sz="798"/>
            </a:lvl5pPr>
            <a:lvl6pPr marL="1823999" indent="0">
              <a:buNone/>
              <a:defRPr sz="798"/>
            </a:lvl6pPr>
            <a:lvl7pPr marL="2188799" indent="0">
              <a:buNone/>
              <a:defRPr sz="798"/>
            </a:lvl7pPr>
            <a:lvl8pPr marL="2553599" indent="0">
              <a:buNone/>
              <a:defRPr sz="798"/>
            </a:lvl8pPr>
            <a:lvl9pPr marL="2918399" indent="0">
              <a:buNone/>
              <a:defRPr sz="79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676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3180" y="291340"/>
            <a:ext cx="8445341" cy="1057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3180" y="1456697"/>
            <a:ext cx="8445341" cy="34720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179" y="5071839"/>
            <a:ext cx="2203133" cy="2913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43501" y="5071839"/>
            <a:ext cx="3304699" cy="2913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15388" y="5071839"/>
            <a:ext cx="2203133" cy="2913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31146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729600" rtl="0" eaLnBrk="1" latinLnBrk="0" hangingPunct="1">
        <a:lnSpc>
          <a:spcPct val="90000"/>
        </a:lnSpc>
        <a:spcBef>
          <a:spcPct val="0"/>
        </a:spcBef>
        <a:buNone/>
        <a:defRPr sz="35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400" indent="-182400" algn="l" defTabSz="729600" rtl="0" eaLnBrk="1" latinLnBrk="0" hangingPunct="1">
        <a:lnSpc>
          <a:spcPct val="90000"/>
        </a:lnSpc>
        <a:spcBef>
          <a:spcPts val="798"/>
        </a:spcBef>
        <a:buFont typeface="Arial" panose="020B0604020202020204" pitchFamily="34" charset="0"/>
        <a:buChar char="•"/>
        <a:defRPr sz="2234" kern="1200">
          <a:solidFill>
            <a:schemeClr val="tx1"/>
          </a:solidFill>
          <a:latin typeface="+mn-lt"/>
          <a:ea typeface="+mn-ea"/>
          <a:cs typeface="+mn-cs"/>
        </a:defRPr>
      </a:lvl1pPr>
      <a:lvl2pPr marL="547200" indent="-182400" algn="l" defTabSz="729600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915" kern="1200">
          <a:solidFill>
            <a:schemeClr val="tx1"/>
          </a:solidFill>
          <a:latin typeface="+mn-lt"/>
          <a:ea typeface="+mn-ea"/>
          <a:cs typeface="+mn-cs"/>
        </a:defRPr>
      </a:lvl2pPr>
      <a:lvl3pPr marL="912000" indent="-182400" algn="l" defTabSz="729600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596" kern="1200">
          <a:solidFill>
            <a:schemeClr val="tx1"/>
          </a:solidFill>
          <a:latin typeface="+mn-lt"/>
          <a:ea typeface="+mn-ea"/>
          <a:cs typeface="+mn-cs"/>
        </a:defRPr>
      </a:lvl3pPr>
      <a:lvl4pPr marL="1276800" indent="-182400" algn="l" defTabSz="729600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6" kern="1200">
          <a:solidFill>
            <a:schemeClr val="tx1"/>
          </a:solidFill>
          <a:latin typeface="+mn-lt"/>
          <a:ea typeface="+mn-ea"/>
          <a:cs typeface="+mn-cs"/>
        </a:defRPr>
      </a:lvl4pPr>
      <a:lvl5pPr marL="1641599" indent="-182400" algn="l" defTabSz="729600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6" kern="1200">
          <a:solidFill>
            <a:schemeClr val="tx1"/>
          </a:solidFill>
          <a:latin typeface="+mn-lt"/>
          <a:ea typeface="+mn-ea"/>
          <a:cs typeface="+mn-cs"/>
        </a:defRPr>
      </a:lvl5pPr>
      <a:lvl6pPr marL="2006399" indent="-182400" algn="l" defTabSz="729600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6" kern="1200">
          <a:solidFill>
            <a:schemeClr val="tx1"/>
          </a:solidFill>
          <a:latin typeface="+mn-lt"/>
          <a:ea typeface="+mn-ea"/>
          <a:cs typeface="+mn-cs"/>
        </a:defRPr>
      </a:lvl6pPr>
      <a:lvl7pPr marL="2371199" indent="-182400" algn="l" defTabSz="729600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6" kern="1200">
          <a:solidFill>
            <a:schemeClr val="tx1"/>
          </a:solidFill>
          <a:latin typeface="+mn-lt"/>
          <a:ea typeface="+mn-ea"/>
          <a:cs typeface="+mn-cs"/>
        </a:defRPr>
      </a:lvl7pPr>
      <a:lvl8pPr marL="2735999" indent="-182400" algn="l" defTabSz="729600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6" kern="1200">
          <a:solidFill>
            <a:schemeClr val="tx1"/>
          </a:solidFill>
          <a:latin typeface="+mn-lt"/>
          <a:ea typeface="+mn-ea"/>
          <a:cs typeface="+mn-cs"/>
        </a:defRPr>
      </a:lvl8pPr>
      <a:lvl9pPr marL="3100799" indent="-182400" algn="l" defTabSz="729600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9600" rtl="0" eaLnBrk="1" latinLnBrk="0" hangingPunct="1">
        <a:defRPr sz="1436" kern="1200">
          <a:solidFill>
            <a:schemeClr val="tx1"/>
          </a:solidFill>
          <a:latin typeface="+mn-lt"/>
          <a:ea typeface="+mn-ea"/>
          <a:cs typeface="+mn-cs"/>
        </a:defRPr>
      </a:lvl1pPr>
      <a:lvl2pPr marL="364800" algn="l" defTabSz="729600" rtl="0" eaLnBrk="1" latinLnBrk="0" hangingPunct="1">
        <a:defRPr sz="1436" kern="1200">
          <a:solidFill>
            <a:schemeClr val="tx1"/>
          </a:solidFill>
          <a:latin typeface="+mn-lt"/>
          <a:ea typeface="+mn-ea"/>
          <a:cs typeface="+mn-cs"/>
        </a:defRPr>
      </a:lvl2pPr>
      <a:lvl3pPr marL="729600" algn="l" defTabSz="729600" rtl="0" eaLnBrk="1" latinLnBrk="0" hangingPunct="1">
        <a:defRPr sz="1436" kern="1200">
          <a:solidFill>
            <a:schemeClr val="tx1"/>
          </a:solidFill>
          <a:latin typeface="+mn-lt"/>
          <a:ea typeface="+mn-ea"/>
          <a:cs typeface="+mn-cs"/>
        </a:defRPr>
      </a:lvl3pPr>
      <a:lvl4pPr marL="1094400" algn="l" defTabSz="729600" rtl="0" eaLnBrk="1" latinLnBrk="0" hangingPunct="1">
        <a:defRPr sz="1436" kern="1200">
          <a:solidFill>
            <a:schemeClr val="tx1"/>
          </a:solidFill>
          <a:latin typeface="+mn-lt"/>
          <a:ea typeface="+mn-ea"/>
          <a:cs typeface="+mn-cs"/>
        </a:defRPr>
      </a:lvl4pPr>
      <a:lvl5pPr marL="1459200" algn="l" defTabSz="729600" rtl="0" eaLnBrk="1" latinLnBrk="0" hangingPunct="1">
        <a:defRPr sz="1436" kern="1200">
          <a:solidFill>
            <a:schemeClr val="tx1"/>
          </a:solidFill>
          <a:latin typeface="+mn-lt"/>
          <a:ea typeface="+mn-ea"/>
          <a:cs typeface="+mn-cs"/>
        </a:defRPr>
      </a:lvl5pPr>
      <a:lvl6pPr marL="1823999" algn="l" defTabSz="729600" rtl="0" eaLnBrk="1" latinLnBrk="0" hangingPunct="1">
        <a:defRPr sz="1436" kern="1200">
          <a:solidFill>
            <a:schemeClr val="tx1"/>
          </a:solidFill>
          <a:latin typeface="+mn-lt"/>
          <a:ea typeface="+mn-ea"/>
          <a:cs typeface="+mn-cs"/>
        </a:defRPr>
      </a:lvl6pPr>
      <a:lvl7pPr marL="2188799" algn="l" defTabSz="729600" rtl="0" eaLnBrk="1" latinLnBrk="0" hangingPunct="1">
        <a:defRPr sz="1436" kern="1200">
          <a:solidFill>
            <a:schemeClr val="tx1"/>
          </a:solidFill>
          <a:latin typeface="+mn-lt"/>
          <a:ea typeface="+mn-ea"/>
          <a:cs typeface="+mn-cs"/>
        </a:defRPr>
      </a:lvl7pPr>
      <a:lvl8pPr marL="2553599" algn="l" defTabSz="729600" rtl="0" eaLnBrk="1" latinLnBrk="0" hangingPunct="1">
        <a:defRPr sz="1436" kern="1200">
          <a:solidFill>
            <a:schemeClr val="tx1"/>
          </a:solidFill>
          <a:latin typeface="+mn-lt"/>
          <a:ea typeface="+mn-ea"/>
          <a:cs typeface="+mn-cs"/>
        </a:defRPr>
      </a:lvl8pPr>
      <a:lvl9pPr marL="2918399" algn="l" defTabSz="729600" rtl="0" eaLnBrk="1" latinLnBrk="0" hangingPunct="1">
        <a:defRPr sz="14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38B802A-C4D8-5A46-7176-80FDC90AB89E}"/>
              </a:ext>
            </a:extLst>
          </p:cNvPr>
          <p:cNvGrpSpPr/>
          <p:nvPr/>
        </p:nvGrpSpPr>
        <p:grpSpPr>
          <a:xfrm>
            <a:off x="-15093" y="-13836"/>
            <a:ext cx="9809606" cy="5489842"/>
            <a:chOff x="-15093" y="-13836"/>
            <a:chExt cx="9809606" cy="5489842"/>
          </a:xfrm>
        </p:grpSpPr>
        <p:cxnSp>
          <p:nvCxnSpPr>
            <p:cNvPr id="142" name="Straight Arrow Connector 141">
              <a:extLst>
                <a:ext uri="{FF2B5EF4-FFF2-40B4-BE49-F238E27FC236}">
                  <a16:creationId xmlns:a16="http://schemas.microsoft.com/office/drawing/2014/main" id="{0E0B47AB-1061-4E47-9ED8-8652AA627510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85395" y="401136"/>
              <a:ext cx="11906" cy="4659898"/>
            </a:xfrm>
            <a:prstGeom prst="straightConnector1">
              <a:avLst/>
            </a:prstGeom>
            <a:solidFill>
              <a:srgbClr val="425690"/>
            </a:solidFill>
            <a:ln w="38100" cap="flat" cmpd="sng" algn="ctr">
              <a:solidFill>
                <a:srgbClr val="00257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143" name="Straight Arrow Connector 142">
              <a:extLst>
                <a:ext uri="{FF2B5EF4-FFF2-40B4-BE49-F238E27FC236}">
                  <a16:creationId xmlns:a16="http://schemas.microsoft.com/office/drawing/2014/main" id="{9305A04D-6542-4A49-A0F9-3F219B23FE36}"/>
                </a:ext>
              </a:extLst>
            </p:cNvPr>
            <p:cNvCxnSpPr>
              <a:cxnSpLocks/>
            </p:cNvCxnSpPr>
            <p:nvPr/>
          </p:nvCxnSpPr>
          <p:spPr bwMode="auto">
            <a:xfrm rot="5400000" flipH="1">
              <a:off x="4881600" y="-1737020"/>
              <a:ext cx="11008" cy="8964000"/>
            </a:xfrm>
            <a:prstGeom prst="straightConnector1">
              <a:avLst/>
            </a:prstGeom>
            <a:solidFill>
              <a:srgbClr val="425690"/>
            </a:solidFill>
            <a:ln w="38100" cap="flat" cmpd="sng" algn="ctr">
              <a:solidFill>
                <a:srgbClr val="00257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992F2EEA-F77F-4764-947D-943456C6D545}"/>
                </a:ext>
              </a:extLst>
            </p:cNvPr>
            <p:cNvGrpSpPr/>
            <p:nvPr/>
          </p:nvGrpSpPr>
          <p:grpSpPr>
            <a:xfrm>
              <a:off x="513120" y="534291"/>
              <a:ext cx="4320000" cy="2163524"/>
              <a:chOff x="179512" y="1556792"/>
              <a:chExt cx="4320000" cy="2340000"/>
            </a:xfrm>
          </p:grpSpPr>
          <p:sp>
            <p:nvSpPr>
              <p:cNvPr id="145" name="Rectangle 144">
                <a:extLst>
                  <a:ext uri="{FF2B5EF4-FFF2-40B4-BE49-F238E27FC236}">
                    <a16:creationId xmlns:a16="http://schemas.microsoft.com/office/drawing/2014/main" id="{E114F857-23A9-4E29-9D8A-0DBAF81A325C}"/>
                  </a:ext>
                </a:extLst>
              </p:cNvPr>
              <p:cNvSpPr/>
              <p:nvPr/>
            </p:nvSpPr>
            <p:spPr bwMode="auto">
              <a:xfrm>
                <a:off x="179512" y="1556792"/>
                <a:ext cx="4320000" cy="2340000"/>
              </a:xfrm>
              <a:prstGeom prst="rect">
                <a:avLst/>
              </a:prstGeom>
              <a:solidFill>
                <a:srgbClr val="42569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Project Manager Tools</a:t>
                </a: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112713" marR="0" lvl="0" indent="-112713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112713" marR="0" lvl="0" indent="-112713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112713" marR="0" lvl="0" indent="-112713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112713" marR="0" lvl="0" indent="-112713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112713" marR="0" lvl="0" indent="-112713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112713" marR="0" lvl="0" indent="-112713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112713" marR="0" lvl="0" indent="-112713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112713" marR="0" lvl="0" indent="-112713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sz="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46" name="Rectangle: Rounded Corners 145">
                <a:extLst>
                  <a:ext uri="{FF2B5EF4-FFF2-40B4-BE49-F238E27FC236}">
                    <a16:creationId xmlns:a16="http://schemas.microsoft.com/office/drawing/2014/main" id="{A3B52BE2-C1F9-4103-9B92-6B9D7F827B78}"/>
                  </a:ext>
                </a:extLst>
              </p:cNvPr>
              <p:cNvSpPr/>
              <p:nvPr/>
            </p:nvSpPr>
            <p:spPr bwMode="auto">
              <a:xfrm>
                <a:off x="285183" y="1930846"/>
                <a:ext cx="2016000" cy="900000"/>
              </a:xfrm>
              <a:prstGeom prst="roundRect">
                <a:avLst/>
              </a:prstGeom>
              <a:solidFill>
                <a:srgbClr val="425690">
                  <a:lumMod val="20000"/>
                  <a:lumOff val="8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Activity Planning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Determining SMART goals and required tasks</a:t>
                </a:r>
              </a:p>
            </p:txBody>
          </p:sp>
          <p:sp>
            <p:nvSpPr>
              <p:cNvPr id="147" name="Rectangle: Rounded Corners 146">
                <a:extLst>
                  <a:ext uri="{FF2B5EF4-FFF2-40B4-BE49-F238E27FC236}">
                    <a16:creationId xmlns:a16="http://schemas.microsoft.com/office/drawing/2014/main" id="{D4D6FF57-9801-44E0-8FC8-745FD7E6A745}"/>
                  </a:ext>
                </a:extLst>
              </p:cNvPr>
              <p:cNvSpPr/>
              <p:nvPr/>
            </p:nvSpPr>
            <p:spPr bwMode="auto">
              <a:xfrm>
                <a:off x="2372535" y="1930846"/>
                <a:ext cx="2016000" cy="900000"/>
              </a:xfrm>
              <a:prstGeom prst="roundRect">
                <a:avLst/>
              </a:prstGeom>
              <a:solidFill>
                <a:srgbClr val="425690">
                  <a:lumMod val="20000"/>
                  <a:lumOff val="8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People Planning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Recruiting people and assigning responsibilities</a:t>
                </a:r>
              </a:p>
            </p:txBody>
          </p:sp>
          <p:sp>
            <p:nvSpPr>
              <p:cNvPr id="148" name="Rectangle: Rounded Corners 147">
                <a:extLst>
                  <a:ext uri="{FF2B5EF4-FFF2-40B4-BE49-F238E27FC236}">
                    <a16:creationId xmlns:a16="http://schemas.microsoft.com/office/drawing/2014/main" id="{E45AEAFB-63F5-4C3B-88BE-B65B6236AD06}"/>
                  </a:ext>
                </a:extLst>
              </p:cNvPr>
              <p:cNvSpPr/>
              <p:nvPr/>
            </p:nvSpPr>
            <p:spPr bwMode="auto">
              <a:xfrm>
                <a:off x="285183" y="2917122"/>
                <a:ext cx="2016000" cy="900000"/>
              </a:xfrm>
              <a:prstGeom prst="roundRect">
                <a:avLst/>
              </a:prstGeom>
              <a:solidFill>
                <a:srgbClr val="425690">
                  <a:lumMod val="20000"/>
                  <a:lumOff val="8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72000" tIns="46800" rIns="72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Resource Planning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Supplying financial, physical and intangible means</a:t>
                </a:r>
              </a:p>
            </p:txBody>
          </p:sp>
          <p:sp>
            <p:nvSpPr>
              <p:cNvPr id="149" name="Rectangle: Rounded Corners 148">
                <a:extLst>
                  <a:ext uri="{FF2B5EF4-FFF2-40B4-BE49-F238E27FC236}">
                    <a16:creationId xmlns:a16="http://schemas.microsoft.com/office/drawing/2014/main" id="{AD459862-0868-4C19-8917-2372A0CC44D8}"/>
                  </a:ext>
                </a:extLst>
              </p:cNvPr>
              <p:cNvSpPr/>
              <p:nvPr/>
            </p:nvSpPr>
            <p:spPr bwMode="auto">
              <a:xfrm>
                <a:off x="2372535" y="2917122"/>
                <a:ext cx="2016000" cy="900000"/>
              </a:xfrm>
              <a:prstGeom prst="roundRect">
                <a:avLst/>
              </a:prstGeom>
              <a:solidFill>
                <a:srgbClr val="425690">
                  <a:lumMod val="20000"/>
                  <a:lumOff val="8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0" tIns="46800" rIns="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Performance Management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Measuring and incentivizing progress </a:t>
                </a:r>
              </a:p>
            </p:txBody>
          </p:sp>
        </p:grpSp>
        <p:grpSp>
          <p:nvGrpSpPr>
            <p:cNvPr id="150" name="Group 149">
              <a:extLst>
                <a:ext uri="{FF2B5EF4-FFF2-40B4-BE49-F238E27FC236}">
                  <a16:creationId xmlns:a16="http://schemas.microsoft.com/office/drawing/2014/main" id="{13E82190-1A61-4F9D-BFDC-C9E5C40A656F}"/>
                </a:ext>
              </a:extLst>
            </p:cNvPr>
            <p:cNvGrpSpPr/>
            <p:nvPr/>
          </p:nvGrpSpPr>
          <p:grpSpPr>
            <a:xfrm>
              <a:off x="513120" y="2792144"/>
              <a:ext cx="4320000" cy="2163524"/>
              <a:chOff x="179512" y="3998816"/>
              <a:chExt cx="4320000" cy="2340000"/>
            </a:xfrm>
          </p:grpSpPr>
          <p:sp>
            <p:nvSpPr>
              <p:cNvPr id="151" name="Rectangle 150">
                <a:extLst>
                  <a:ext uri="{FF2B5EF4-FFF2-40B4-BE49-F238E27FC236}">
                    <a16:creationId xmlns:a16="http://schemas.microsoft.com/office/drawing/2014/main" id="{3C715B2A-037D-443D-A04B-E4CDE5583AE6}"/>
                  </a:ext>
                </a:extLst>
              </p:cNvPr>
              <p:cNvSpPr/>
              <p:nvPr/>
            </p:nvSpPr>
            <p:spPr bwMode="auto">
              <a:xfrm>
                <a:off x="179512" y="3998816"/>
                <a:ext cx="4320000" cy="2340000"/>
              </a:xfrm>
              <a:prstGeom prst="rect">
                <a:avLst/>
              </a:prstGeom>
              <a:solidFill>
                <a:srgbClr val="00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0" b="1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Learning Facilitator Tools</a:t>
                </a:r>
              </a:p>
              <a:p>
                <a:pPr algn="ctr" defTabSz="914400" fontAlgn="base">
                  <a:spcBef>
                    <a:spcPct val="0"/>
                  </a:spcBef>
                  <a:spcAft>
                    <a:spcPts val="300"/>
                  </a:spcAft>
                </a:pPr>
                <a:endParaRPr lang="en-US" sz="600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  <a:p>
                <a:pPr algn="ctr" defTabSz="914400" fontAlgn="base">
                  <a:spcBef>
                    <a:spcPct val="0"/>
                  </a:spcBef>
                  <a:spcAft>
                    <a:spcPts val="300"/>
                  </a:spcAft>
                </a:pPr>
                <a:endParaRPr lang="en-US" sz="1200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  <a:p>
                <a:pPr algn="ctr" defTabSz="914400" fontAlgn="base">
                  <a:spcBef>
                    <a:spcPct val="0"/>
                  </a:spcBef>
                  <a:spcAft>
                    <a:spcPts val="300"/>
                  </a:spcAft>
                </a:pPr>
                <a:endParaRPr lang="en-US" sz="1200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  <a:p>
                <a:pPr algn="ctr" defTabSz="914400" fontAlgn="base">
                  <a:spcBef>
                    <a:spcPct val="0"/>
                  </a:spcBef>
                  <a:spcAft>
                    <a:spcPts val="300"/>
                  </a:spcAft>
                </a:pPr>
                <a:endParaRPr lang="en-US" sz="1200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  <a:p>
                <a:pPr algn="ctr" defTabSz="914400" fontAlgn="base">
                  <a:spcBef>
                    <a:spcPct val="0"/>
                  </a:spcBef>
                  <a:spcAft>
                    <a:spcPts val="300"/>
                  </a:spcAft>
                </a:pPr>
                <a:endParaRPr lang="en-US" sz="1200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  <a:p>
                <a:pPr algn="ctr" defTabSz="914400" fontAlgn="base">
                  <a:spcBef>
                    <a:spcPct val="0"/>
                  </a:spcBef>
                  <a:spcAft>
                    <a:spcPts val="300"/>
                  </a:spcAft>
                </a:pPr>
                <a:endParaRPr lang="en-US" sz="1200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  <a:p>
                <a:pPr algn="ctr" defTabSz="914400" fontAlgn="base">
                  <a:spcBef>
                    <a:spcPct val="0"/>
                  </a:spcBef>
                  <a:spcAft>
                    <a:spcPts val="300"/>
                  </a:spcAft>
                </a:pPr>
                <a:endParaRPr lang="en-US" sz="1200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  <a:p>
                <a:pPr algn="ctr" defTabSz="914400" fontAlgn="base">
                  <a:spcBef>
                    <a:spcPct val="0"/>
                  </a:spcBef>
                  <a:spcAft>
                    <a:spcPts val="300"/>
                  </a:spcAft>
                </a:pPr>
                <a:endParaRPr lang="en-US" sz="1200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  <a:p>
                <a:pPr algn="ctr" defTabSz="914400" fontAlgn="base">
                  <a:spcBef>
                    <a:spcPct val="0"/>
                  </a:spcBef>
                  <a:spcAft>
                    <a:spcPts val="300"/>
                  </a:spcAft>
                </a:pPr>
                <a:endParaRPr lang="en-US" sz="1200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52" name="Rectangle: Rounded Corners 151">
                <a:extLst>
                  <a:ext uri="{FF2B5EF4-FFF2-40B4-BE49-F238E27FC236}">
                    <a16:creationId xmlns:a16="http://schemas.microsoft.com/office/drawing/2014/main" id="{4AEB28BB-7211-4977-9D04-7014ED6EE140}"/>
                  </a:ext>
                </a:extLst>
              </p:cNvPr>
              <p:cNvSpPr/>
              <p:nvPr/>
            </p:nvSpPr>
            <p:spPr bwMode="auto">
              <a:xfrm>
                <a:off x="285183" y="4347037"/>
                <a:ext cx="2016000" cy="900000"/>
              </a:xfrm>
              <a:prstGeom prst="roundRect">
                <a:avLst/>
              </a:prstGeom>
              <a:solidFill>
                <a:srgbClr val="ECEFF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ts val="300"/>
                  </a:spcAft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Learning from Practice</a:t>
                </a: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1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Adapting based on evaluation &amp; feedback</a:t>
                </a:r>
              </a:p>
            </p:txBody>
          </p:sp>
          <p:sp>
            <p:nvSpPr>
              <p:cNvPr id="153" name="Rectangle: Rounded Corners 152">
                <a:extLst>
                  <a:ext uri="{FF2B5EF4-FFF2-40B4-BE49-F238E27FC236}">
                    <a16:creationId xmlns:a16="http://schemas.microsoft.com/office/drawing/2014/main" id="{4449964D-597A-47E1-AE39-7210BE3F57A3}"/>
                  </a:ext>
                </a:extLst>
              </p:cNvPr>
              <p:cNvSpPr/>
              <p:nvPr/>
            </p:nvSpPr>
            <p:spPr bwMode="auto">
              <a:xfrm>
                <a:off x="2372535" y="4347037"/>
                <a:ext cx="2016000" cy="900000"/>
              </a:xfrm>
              <a:prstGeom prst="roundRect">
                <a:avLst/>
              </a:prstGeom>
              <a:solidFill>
                <a:srgbClr val="ECEFF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0" tIns="46800" rIns="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ts val="300"/>
                  </a:spcAft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Learning from Experiment</a:t>
                </a: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1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Testing assumptions </a:t>
                </a: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1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under controlled conditions</a:t>
                </a:r>
              </a:p>
            </p:txBody>
          </p:sp>
          <p:sp>
            <p:nvSpPr>
              <p:cNvPr id="154" name="Rectangle: Rounded Corners 153">
                <a:extLst>
                  <a:ext uri="{FF2B5EF4-FFF2-40B4-BE49-F238E27FC236}">
                    <a16:creationId xmlns:a16="http://schemas.microsoft.com/office/drawing/2014/main" id="{E3EDF68C-549E-4FF9-A44F-A31E821C6FED}"/>
                  </a:ext>
                </a:extLst>
              </p:cNvPr>
              <p:cNvSpPr/>
              <p:nvPr/>
            </p:nvSpPr>
            <p:spPr bwMode="auto">
              <a:xfrm>
                <a:off x="285183" y="5333313"/>
                <a:ext cx="2016000" cy="900000"/>
              </a:xfrm>
              <a:prstGeom prst="roundRect">
                <a:avLst/>
              </a:prstGeom>
              <a:solidFill>
                <a:srgbClr val="ECEFF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72000" tIns="46800" rIns="72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ts val="300"/>
                  </a:spcAft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Learning from Mistakes</a:t>
                </a: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1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Reflecting on learnings </a:t>
                </a: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1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from post-mortem diagnosis</a:t>
                </a:r>
              </a:p>
            </p:txBody>
          </p:sp>
          <p:sp>
            <p:nvSpPr>
              <p:cNvPr id="155" name="Rectangle: Rounded Corners 154">
                <a:extLst>
                  <a:ext uri="{FF2B5EF4-FFF2-40B4-BE49-F238E27FC236}">
                    <a16:creationId xmlns:a16="http://schemas.microsoft.com/office/drawing/2014/main" id="{04625007-38AF-4F34-8956-8594E7A2E435}"/>
                  </a:ext>
                </a:extLst>
              </p:cNvPr>
              <p:cNvSpPr/>
              <p:nvPr/>
            </p:nvSpPr>
            <p:spPr bwMode="auto">
              <a:xfrm>
                <a:off x="2372535" y="5333313"/>
                <a:ext cx="2016000" cy="900000"/>
              </a:xfrm>
              <a:prstGeom prst="roundRect">
                <a:avLst/>
              </a:prstGeom>
              <a:solidFill>
                <a:srgbClr val="ECEFF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0" tIns="46800" rIns="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ts val="300"/>
                  </a:spcAft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Learning from Others</a:t>
                </a: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1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Capturing and transferring </a:t>
                </a: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1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best practices</a:t>
                </a:r>
              </a:p>
            </p:txBody>
          </p:sp>
        </p:grpSp>
        <p:grpSp>
          <p:nvGrpSpPr>
            <p:cNvPr id="156" name="Group 155">
              <a:extLst>
                <a:ext uri="{FF2B5EF4-FFF2-40B4-BE49-F238E27FC236}">
                  <a16:creationId xmlns:a16="http://schemas.microsoft.com/office/drawing/2014/main" id="{4ACB4400-0468-4B42-9EF9-DCA963C6E6B1}"/>
                </a:ext>
              </a:extLst>
            </p:cNvPr>
            <p:cNvGrpSpPr/>
            <p:nvPr/>
          </p:nvGrpSpPr>
          <p:grpSpPr>
            <a:xfrm>
              <a:off x="4949576" y="2792144"/>
              <a:ext cx="4320000" cy="2163524"/>
              <a:chOff x="4615968" y="3998816"/>
              <a:chExt cx="4320000" cy="2340000"/>
            </a:xfrm>
          </p:grpSpPr>
          <p:sp>
            <p:nvSpPr>
              <p:cNvPr id="157" name="Rectangle 156">
                <a:extLst>
                  <a:ext uri="{FF2B5EF4-FFF2-40B4-BE49-F238E27FC236}">
                    <a16:creationId xmlns:a16="http://schemas.microsoft.com/office/drawing/2014/main" id="{A3BC6B36-5719-4531-9FD0-50CCE2141B45}"/>
                  </a:ext>
                </a:extLst>
              </p:cNvPr>
              <p:cNvSpPr/>
              <p:nvPr/>
            </p:nvSpPr>
            <p:spPr bwMode="auto">
              <a:xfrm>
                <a:off x="4615968" y="3998816"/>
                <a:ext cx="4320000" cy="2340000"/>
              </a:xfrm>
              <a:prstGeom prst="rect">
                <a:avLst/>
              </a:prstGeom>
              <a:solidFill>
                <a:srgbClr val="7D92B5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0" b="1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Engagement Officer Tools</a:t>
                </a: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000" b="1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 b="1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 b="1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 b="1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 b="1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 b="1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 b="1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 b="1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 b="1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58" name="Rectangle: Rounded Corners 157">
                <a:extLst>
                  <a:ext uri="{FF2B5EF4-FFF2-40B4-BE49-F238E27FC236}">
                    <a16:creationId xmlns:a16="http://schemas.microsoft.com/office/drawing/2014/main" id="{98BB46C3-AB8B-4960-BCC7-7F76AAA4346D}"/>
                  </a:ext>
                </a:extLst>
              </p:cNvPr>
              <p:cNvSpPr/>
              <p:nvPr/>
            </p:nvSpPr>
            <p:spPr bwMode="auto">
              <a:xfrm>
                <a:off x="4717120" y="4351036"/>
                <a:ext cx="2016000" cy="900000"/>
              </a:xfrm>
              <a:prstGeom prst="roundRect">
                <a:avLst/>
              </a:prstGeom>
              <a:solidFill>
                <a:srgbClr val="ECEFF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ts val="300"/>
                  </a:spcAft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Process Participation</a:t>
                </a: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1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Involving people in thinking and decision-making</a:t>
                </a:r>
              </a:p>
            </p:txBody>
          </p:sp>
          <p:sp>
            <p:nvSpPr>
              <p:cNvPr id="159" name="Rectangle: Rounded Corners 158">
                <a:extLst>
                  <a:ext uri="{FF2B5EF4-FFF2-40B4-BE49-F238E27FC236}">
                    <a16:creationId xmlns:a16="http://schemas.microsoft.com/office/drawing/2014/main" id="{87650B6E-41C2-4812-84F8-F31733F69A86}"/>
                  </a:ext>
                </a:extLst>
              </p:cNvPr>
              <p:cNvSpPr/>
              <p:nvPr/>
            </p:nvSpPr>
            <p:spPr bwMode="auto">
              <a:xfrm>
                <a:off x="6804472" y="4351036"/>
                <a:ext cx="2016000" cy="900000"/>
              </a:xfrm>
              <a:prstGeom prst="roundRect">
                <a:avLst/>
              </a:prstGeom>
              <a:solidFill>
                <a:srgbClr val="ECEFF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ts val="300"/>
                  </a:spcAft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Personal Connection</a:t>
                </a: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1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Building relations and open communication</a:t>
                </a:r>
              </a:p>
            </p:txBody>
          </p:sp>
          <p:sp>
            <p:nvSpPr>
              <p:cNvPr id="160" name="Rectangle: Rounded Corners 159">
                <a:extLst>
                  <a:ext uri="{FF2B5EF4-FFF2-40B4-BE49-F238E27FC236}">
                    <a16:creationId xmlns:a16="http://schemas.microsoft.com/office/drawing/2014/main" id="{8D267F77-4BED-40B4-8D67-3776627C0BE7}"/>
                  </a:ext>
                </a:extLst>
              </p:cNvPr>
              <p:cNvSpPr/>
              <p:nvPr/>
            </p:nvSpPr>
            <p:spPr bwMode="auto">
              <a:xfrm>
                <a:off x="4717120" y="5337312"/>
                <a:ext cx="2016000" cy="900000"/>
              </a:xfrm>
              <a:prstGeom prst="roundRect">
                <a:avLst/>
              </a:prstGeom>
              <a:solidFill>
                <a:srgbClr val="ECEFF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72000" tIns="46800" rIns="72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ts val="300"/>
                  </a:spcAft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Confidence Building</a:t>
                </a: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1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Instilling belief in success and building momentum</a:t>
                </a:r>
              </a:p>
            </p:txBody>
          </p:sp>
          <p:sp>
            <p:nvSpPr>
              <p:cNvPr id="161" name="Rectangle: Rounded Corners 160">
                <a:extLst>
                  <a:ext uri="{FF2B5EF4-FFF2-40B4-BE49-F238E27FC236}">
                    <a16:creationId xmlns:a16="http://schemas.microsoft.com/office/drawing/2014/main" id="{90B4FFE7-89E5-40DE-92C7-2E30B72E994D}"/>
                  </a:ext>
                </a:extLst>
              </p:cNvPr>
              <p:cNvSpPr/>
              <p:nvPr/>
            </p:nvSpPr>
            <p:spPr bwMode="auto">
              <a:xfrm>
                <a:off x="6804472" y="5337312"/>
                <a:ext cx="2016000" cy="900000"/>
              </a:xfrm>
              <a:prstGeom prst="roundRect">
                <a:avLst/>
              </a:prstGeom>
              <a:solidFill>
                <a:srgbClr val="ECEFF4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0" tIns="46800" rIns="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914400" fontAlgn="base">
                  <a:spcBef>
                    <a:spcPct val="0"/>
                  </a:spcBef>
                  <a:spcAft>
                    <a:spcPts val="300"/>
                  </a:spcAft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Inspiring Leadership</a:t>
                </a: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1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Winning hearts and minds by speaking and acting</a:t>
                </a:r>
              </a:p>
            </p:txBody>
          </p:sp>
        </p:grp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13DEAB75-A2B0-4BBF-B422-8A690565460C}"/>
                </a:ext>
              </a:extLst>
            </p:cNvPr>
            <p:cNvGrpSpPr/>
            <p:nvPr/>
          </p:nvGrpSpPr>
          <p:grpSpPr>
            <a:xfrm>
              <a:off x="4949576" y="534291"/>
              <a:ext cx="4320000" cy="2163524"/>
              <a:chOff x="4615968" y="1556792"/>
              <a:chExt cx="4320000" cy="2340000"/>
            </a:xfrm>
          </p:grpSpPr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479722AD-E1F2-426F-A23B-536D81199ABD}"/>
                  </a:ext>
                </a:extLst>
              </p:cNvPr>
              <p:cNvSpPr/>
              <p:nvPr/>
            </p:nvSpPr>
            <p:spPr bwMode="auto">
              <a:xfrm>
                <a:off x="4615968" y="1556792"/>
                <a:ext cx="4320000" cy="2340000"/>
              </a:xfrm>
              <a:prstGeom prst="rect">
                <a:avLst/>
              </a:prstGeom>
              <a:solidFill>
                <a:srgbClr val="80808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Team Coach Tools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4" name="Rectangle: Rounded Corners 163">
                <a:extLst>
                  <a:ext uri="{FF2B5EF4-FFF2-40B4-BE49-F238E27FC236}">
                    <a16:creationId xmlns:a16="http://schemas.microsoft.com/office/drawing/2014/main" id="{787F3E71-2026-419D-9D2C-EBBDAB62FCB1}"/>
                  </a:ext>
                </a:extLst>
              </p:cNvPr>
              <p:cNvSpPr/>
              <p:nvPr/>
            </p:nvSpPr>
            <p:spPr bwMode="auto">
              <a:xfrm>
                <a:off x="4716798" y="1930846"/>
                <a:ext cx="2016000" cy="900000"/>
              </a:xfrm>
              <a:prstGeom prst="roundRect">
                <a:avLst/>
              </a:prstGeom>
              <a:solidFill>
                <a:srgbClr val="808080">
                  <a:lumMod val="20000"/>
                  <a:lumOff val="8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Direction-Setting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Clarifying purpose, vision, urgency and strategy</a:t>
                </a:r>
              </a:p>
            </p:txBody>
          </p:sp>
          <p:sp>
            <p:nvSpPr>
              <p:cNvPr id="165" name="Rectangle: Rounded Corners 164">
                <a:extLst>
                  <a:ext uri="{FF2B5EF4-FFF2-40B4-BE49-F238E27FC236}">
                    <a16:creationId xmlns:a16="http://schemas.microsoft.com/office/drawing/2014/main" id="{9A40BD21-A493-4E9B-B3C2-B7F98E88C200}"/>
                  </a:ext>
                </a:extLst>
              </p:cNvPr>
              <p:cNvSpPr/>
              <p:nvPr/>
            </p:nvSpPr>
            <p:spPr bwMode="auto">
              <a:xfrm>
                <a:off x="6804150" y="1930846"/>
                <a:ext cx="2016000" cy="900000"/>
              </a:xfrm>
              <a:prstGeom prst="roundRect">
                <a:avLst/>
              </a:prstGeom>
              <a:solidFill>
                <a:srgbClr val="808080">
                  <a:lumMod val="20000"/>
                  <a:lumOff val="8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Expectation Alignment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Synchronizing interests and understandings</a:t>
                </a:r>
              </a:p>
            </p:txBody>
          </p:sp>
          <p:sp>
            <p:nvSpPr>
              <p:cNvPr id="166" name="Rectangle: Rounded Corners 165">
                <a:extLst>
                  <a:ext uri="{FF2B5EF4-FFF2-40B4-BE49-F238E27FC236}">
                    <a16:creationId xmlns:a16="http://schemas.microsoft.com/office/drawing/2014/main" id="{18EDF981-C00A-485D-BD4C-8B45F6FAA5B9}"/>
                  </a:ext>
                </a:extLst>
              </p:cNvPr>
              <p:cNvSpPr/>
              <p:nvPr/>
            </p:nvSpPr>
            <p:spPr bwMode="auto">
              <a:xfrm>
                <a:off x="4716798" y="2917122"/>
                <a:ext cx="2016000" cy="900000"/>
              </a:xfrm>
              <a:prstGeom prst="roundRect">
                <a:avLst/>
              </a:prstGeom>
              <a:solidFill>
                <a:srgbClr val="808080">
                  <a:lumMod val="20000"/>
                  <a:lumOff val="8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72000" tIns="46800" rIns="72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Team Building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Strengthening mutual trust and commitment</a:t>
                </a:r>
              </a:p>
            </p:txBody>
          </p:sp>
          <p:sp>
            <p:nvSpPr>
              <p:cNvPr id="167" name="Rectangle: Rounded Corners 166">
                <a:extLst>
                  <a:ext uri="{FF2B5EF4-FFF2-40B4-BE49-F238E27FC236}">
                    <a16:creationId xmlns:a16="http://schemas.microsoft.com/office/drawing/2014/main" id="{5D54CDD4-9293-4615-8C03-58F7AD6C96E7}"/>
                  </a:ext>
                </a:extLst>
              </p:cNvPr>
              <p:cNvSpPr/>
              <p:nvPr/>
            </p:nvSpPr>
            <p:spPr bwMode="auto">
              <a:xfrm>
                <a:off x="6804150" y="2917122"/>
                <a:ext cx="2016000" cy="900000"/>
              </a:xfrm>
              <a:prstGeom prst="roundRect">
                <a:avLst/>
              </a:prstGeom>
              <a:solidFill>
                <a:srgbClr val="808080">
                  <a:lumMod val="20000"/>
                  <a:lumOff val="80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txBody>
              <a:bodyPr vert="horz" wrap="square" lIns="0" tIns="46800" rIns="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Conflict Resolution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Settling disputes and deescalating tensions </a:t>
                </a:r>
              </a:p>
            </p:txBody>
          </p:sp>
        </p:grp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EAA15DA2-AA3E-487E-83D7-04FD544E57BC}"/>
                </a:ext>
              </a:extLst>
            </p:cNvPr>
            <p:cNvSpPr txBox="1"/>
            <p:nvPr/>
          </p:nvSpPr>
          <p:spPr>
            <a:xfrm rot="16200000">
              <a:off x="-515358" y="2495232"/>
              <a:ext cx="1492974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Content-Oriented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(Activity Change)</a:t>
              </a:r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CB03DDAE-A692-478F-B0DD-833B176A2F26}"/>
                </a:ext>
              </a:extLst>
            </p:cNvPr>
            <p:cNvSpPr txBox="1"/>
            <p:nvPr/>
          </p:nvSpPr>
          <p:spPr>
            <a:xfrm rot="5400000">
              <a:off x="8831878" y="2496486"/>
              <a:ext cx="143282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People-Oriented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(Behavioral Change)</a:t>
              </a:r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4BEDCB4B-5CB6-4EEA-818C-9816277512F2}"/>
                </a:ext>
              </a:extLst>
            </p:cNvPr>
            <p:cNvSpPr txBox="1"/>
            <p:nvPr/>
          </p:nvSpPr>
          <p:spPr>
            <a:xfrm>
              <a:off x="4089697" y="-13836"/>
              <a:ext cx="1616147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Control-Oriented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(Deliberate Change)</a:t>
              </a:r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72BE0582-6A05-4075-ADB3-D9C184603167}"/>
                </a:ext>
              </a:extLst>
            </p:cNvPr>
            <p:cNvSpPr txBox="1"/>
            <p:nvPr/>
          </p:nvSpPr>
          <p:spPr>
            <a:xfrm>
              <a:off x="3893777" y="4983563"/>
              <a:ext cx="198323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/>
                <a:t>Responsive</a:t>
              </a:r>
              <a:r>
                <a:rPr lang="en-US" sz="1400" b="1" dirty="0">
                  <a:solidFill>
                    <a:schemeClr val="tx1"/>
                  </a:solidFill>
                </a:rPr>
                <a:t>-Oriented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(Emergent Change)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E7A3ABC-1A73-4E4C-9233-42F7B5E2D9D6}"/>
                </a:ext>
              </a:extLst>
            </p:cNvPr>
            <p:cNvSpPr txBox="1"/>
            <p:nvPr/>
          </p:nvSpPr>
          <p:spPr>
            <a:xfrm>
              <a:off x="8327131" y="585924"/>
              <a:ext cx="914033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1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/>
                  <a:ea typeface="+mn-ea"/>
                  <a:cs typeface="+mn-cs"/>
                </a:rPr>
                <a:t>©Ron Meyer 2022</a:t>
              </a: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3403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C0C1719-B71D-400D-9CD0-BB2C4B88B5EA}"/>
</file>

<file path=customXml/itemProps2.xml><?xml version="1.0" encoding="utf-8"?>
<ds:datastoreItem xmlns:ds="http://schemas.openxmlformats.org/officeDocument/2006/customXml" ds:itemID="{11751EBF-459C-4358-9A24-576EC4252917}"/>
</file>

<file path=customXml/itemProps3.xml><?xml version="1.0" encoding="utf-8"?>
<ds:datastoreItem xmlns:ds="http://schemas.openxmlformats.org/officeDocument/2006/customXml" ds:itemID="{6309B375-C875-403D-9DDB-6EA0802BCA9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163</Words>
  <Application>Microsoft Office PowerPoint</Application>
  <PresentationFormat>Custom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2</cp:revision>
  <dcterms:created xsi:type="dcterms:W3CDTF">2022-05-31T06:36:37Z</dcterms:created>
  <dcterms:modified xsi:type="dcterms:W3CDTF">2025-04-16T14:16:15Z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