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</p:sldIdLst>
  <p:sldSz cx="9144000" cy="5029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C8E8"/>
    <a:srgbClr val="A0B8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8A03AC6-3C5B-4B78-AABA-6F5FBD45EBEC}" v="1" dt="2024-08-30T07:16:41.6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8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23066"/>
            <a:ext cx="6858000" cy="1750907"/>
          </a:xfrm>
        </p:spPr>
        <p:txBody>
          <a:bodyPr anchor="b"/>
          <a:lstStyle>
            <a:lvl1pPr algn="ctr"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641495"/>
            <a:ext cx="6858000" cy="1214225"/>
          </a:xfrm>
        </p:spPr>
        <p:txBody>
          <a:bodyPr/>
          <a:lstStyle>
            <a:lvl1pPr marL="0" indent="0" algn="ctr">
              <a:buNone/>
              <a:defRPr sz="1760"/>
            </a:lvl1pPr>
            <a:lvl2pPr marL="335265" indent="0" algn="ctr">
              <a:buNone/>
              <a:defRPr sz="1467"/>
            </a:lvl2pPr>
            <a:lvl3pPr marL="670530" indent="0" algn="ctr">
              <a:buNone/>
              <a:defRPr sz="1320"/>
            </a:lvl3pPr>
            <a:lvl4pPr marL="1005794" indent="0" algn="ctr">
              <a:buNone/>
              <a:defRPr sz="1173"/>
            </a:lvl4pPr>
            <a:lvl5pPr marL="1341059" indent="0" algn="ctr">
              <a:buNone/>
              <a:defRPr sz="1173"/>
            </a:lvl5pPr>
            <a:lvl6pPr marL="1676324" indent="0" algn="ctr">
              <a:buNone/>
              <a:defRPr sz="1173"/>
            </a:lvl6pPr>
            <a:lvl7pPr marL="2011589" indent="0" algn="ctr">
              <a:buNone/>
              <a:defRPr sz="1173"/>
            </a:lvl7pPr>
            <a:lvl8pPr marL="2346853" indent="0" algn="ctr">
              <a:buNone/>
              <a:defRPr sz="1173"/>
            </a:lvl8pPr>
            <a:lvl9pPr marL="2682118" indent="0" algn="ctr">
              <a:buNone/>
              <a:defRPr sz="117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050A5-C6D2-4803-9B43-6F04A62F55A3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E838B-4A4F-4894-BFAC-1DC4D10B0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574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050A5-C6D2-4803-9B43-6F04A62F55A3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E838B-4A4F-4894-BFAC-1DC4D10B0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834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67758"/>
            <a:ext cx="1971675" cy="426201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67758"/>
            <a:ext cx="5800725" cy="426201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050A5-C6D2-4803-9B43-6F04A62F55A3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E838B-4A4F-4894-BFAC-1DC4D10B0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525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050A5-C6D2-4803-9B43-6F04A62F55A3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E838B-4A4F-4894-BFAC-1DC4D10B0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046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53808"/>
            <a:ext cx="7886700" cy="2092007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365607"/>
            <a:ext cx="7886700" cy="1100137"/>
          </a:xfrm>
        </p:spPr>
        <p:txBody>
          <a:bodyPr/>
          <a:lstStyle>
            <a:lvl1pPr marL="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1pPr>
            <a:lvl2pPr marL="335265" indent="0">
              <a:buNone/>
              <a:defRPr sz="1467">
                <a:solidFill>
                  <a:schemeClr val="tx1">
                    <a:tint val="75000"/>
                  </a:schemeClr>
                </a:solidFill>
              </a:defRPr>
            </a:lvl2pPr>
            <a:lvl3pPr marL="67053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3pPr>
            <a:lvl4pPr marL="1005794" indent="0">
              <a:buNone/>
              <a:defRPr sz="1173">
                <a:solidFill>
                  <a:schemeClr val="tx1">
                    <a:tint val="75000"/>
                  </a:schemeClr>
                </a:solidFill>
              </a:defRPr>
            </a:lvl4pPr>
            <a:lvl5pPr marL="1341059" indent="0">
              <a:buNone/>
              <a:defRPr sz="1173">
                <a:solidFill>
                  <a:schemeClr val="tx1">
                    <a:tint val="75000"/>
                  </a:schemeClr>
                </a:solidFill>
              </a:defRPr>
            </a:lvl5pPr>
            <a:lvl6pPr marL="1676324" indent="0">
              <a:buNone/>
              <a:defRPr sz="1173">
                <a:solidFill>
                  <a:schemeClr val="tx1">
                    <a:tint val="75000"/>
                  </a:schemeClr>
                </a:solidFill>
              </a:defRPr>
            </a:lvl6pPr>
            <a:lvl7pPr marL="2011589" indent="0">
              <a:buNone/>
              <a:defRPr sz="1173">
                <a:solidFill>
                  <a:schemeClr val="tx1">
                    <a:tint val="75000"/>
                  </a:schemeClr>
                </a:solidFill>
              </a:defRPr>
            </a:lvl7pPr>
            <a:lvl8pPr marL="2346853" indent="0">
              <a:buNone/>
              <a:defRPr sz="1173">
                <a:solidFill>
                  <a:schemeClr val="tx1">
                    <a:tint val="75000"/>
                  </a:schemeClr>
                </a:solidFill>
              </a:defRPr>
            </a:lvl8pPr>
            <a:lvl9pPr marL="2682118" indent="0">
              <a:buNone/>
              <a:defRPr sz="117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050A5-C6D2-4803-9B43-6F04A62F55A3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E838B-4A4F-4894-BFAC-1DC4D10B0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403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38792"/>
            <a:ext cx="3886200" cy="31909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38792"/>
            <a:ext cx="3886200" cy="31909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050A5-C6D2-4803-9B43-6F04A62F55A3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E838B-4A4F-4894-BFAC-1DC4D10B0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83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67758"/>
            <a:ext cx="7886700" cy="9720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32853"/>
            <a:ext cx="3868340" cy="604202"/>
          </a:xfrm>
        </p:spPr>
        <p:txBody>
          <a:bodyPr anchor="b"/>
          <a:lstStyle>
            <a:lvl1pPr marL="0" indent="0">
              <a:buNone/>
              <a:defRPr sz="1760" b="1"/>
            </a:lvl1pPr>
            <a:lvl2pPr marL="335265" indent="0">
              <a:buNone/>
              <a:defRPr sz="1467" b="1"/>
            </a:lvl2pPr>
            <a:lvl3pPr marL="670530" indent="0">
              <a:buNone/>
              <a:defRPr sz="1320" b="1"/>
            </a:lvl3pPr>
            <a:lvl4pPr marL="1005794" indent="0">
              <a:buNone/>
              <a:defRPr sz="1173" b="1"/>
            </a:lvl4pPr>
            <a:lvl5pPr marL="1341059" indent="0">
              <a:buNone/>
              <a:defRPr sz="1173" b="1"/>
            </a:lvl5pPr>
            <a:lvl6pPr marL="1676324" indent="0">
              <a:buNone/>
              <a:defRPr sz="1173" b="1"/>
            </a:lvl6pPr>
            <a:lvl7pPr marL="2011589" indent="0">
              <a:buNone/>
              <a:defRPr sz="1173" b="1"/>
            </a:lvl7pPr>
            <a:lvl8pPr marL="2346853" indent="0">
              <a:buNone/>
              <a:defRPr sz="1173" b="1"/>
            </a:lvl8pPr>
            <a:lvl9pPr marL="2682118" indent="0">
              <a:buNone/>
              <a:defRPr sz="117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37055"/>
            <a:ext cx="3868340" cy="270203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32853"/>
            <a:ext cx="3887391" cy="604202"/>
          </a:xfrm>
        </p:spPr>
        <p:txBody>
          <a:bodyPr anchor="b"/>
          <a:lstStyle>
            <a:lvl1pPr marL="0" indent="0">
              <a:buNone/>
              <a:defRPr sz="1760" b="1"/>
            </a:lvl1pPr>
            <a:lvl2pPr marL="335265" indent="0">
              <a:buNone/>
              <a:defRPr sz="1467" b="1"/>
            </a:lvl2pPr>
            <a:lvl3pPr marL="670530" indent="0">
              <a:buNone/>
              <a:defRPr sz="1320" b="1"/>
            </a:lvl3pPr>
            <a:lvl4pPr marL="1005794" indent="0">
              <a:buNone/>
              <a:defRPr sz="1173" b="1"/>
            </a:lvl4pPr>
            <a:lvl5pPr marL="1341059" indent="0">
              <a:buNone/>
              <a:defRPr sz="1173" b="1"/>
            </a:lvl5pPr>
            <a:lvl6pPr marL="1676324" indent="0">
              <a:buNone/>
              <a:defRPr sz="1173" b="1"/>
            </a:lvl6pPr>
            <a:lvl7pPr marL="2011589" indent="0">
              <a:buNone/>
              <a:defRPr sz="1173" b="1"/>
            </a:lvl7pPr>
            <a:lvl8pPr marL="2346853" indent="0">
              <a:buNone/>
              <a:defRPr sz="1173" b="1"/>
            </a:lvl8pPr>
            <a:lvl9pPr marL="2682118" indent="0">
              <a:buNone/>
              <a:defRPr sz="117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37055"/>
            <a:ext cx="3887391" cy="270203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050A5-C6D2-4803-9B43-6F04A62F55A3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E838B-4A4F-4894-BFAC-1DC4D10B0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556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050A5-C6D2-4803-9B43-6F04A62F55A3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E838B-4A4F-4894-BFAC-1DC4D10B0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953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050A5-C6D2-4803-9B43-6F04A62F55A3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E838B-4A4F-4894-BFAC-1DC4D10B0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401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35280"/>
            <a:ext cx="2949178" cy="1173480"/>
          </a:xfrm>
        </p:spPr>
        <p:txBody>
          <a:bodyPr anchor="b"/>
          <a:lstStyle>
            <a:lvl1pPr>
              <a:defRPr sz="23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24112"/>
            <a:ext cx="4629150" cy="3573992"/>
          </a:xfrm>
        </p:spPr>
        <p:txBody>
          <a:bodyPr/>
          <a:lstStyle>
            <a:lvl1pPr>
              <a:defRPr sz="2347"/>
            </a:lvl1pPr>
            <a:lvl2pPr>
              <a:defRPr sz="2053"/>
            </a:lvl2pPr>
            <a:lvl3pPr>
              <a:defRPr sz="1760"/>
            </a:lvl3pPr>
            <a:lvl4pPr>
              <a:defRPr sz="1467"/>
            </a:lvl4pPr>
            <a:lvl5pPr>
              <a:defRPr sz="1467"/>
            </a:lvl5pPr>
            <a:lvl6pPr>
              <a:defRPr sz="1467"/>
            </a:lvl6pPr>
            <a:lvl7pPr>
              <a:defRPr sz="1467"/>
            </a:lvl7pPr>
            <a:lvl8pPr>
              <a:defRPr sz="1467"/>
            </a:lvl8pPr>
            <a:lvl9pPr>
              <a:defRPr sz="14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08760"/>
            <a:ext cx="2949178" cy="2795165"/>
          </a:xfrm>
        </p:spPr>
        <p:txBody>
          <a:bodyPr/>
          <a:lstStyle>
            <a:lvl1pPr marL="0" indent="0">
              <a:buNone/>
              <a:defRPr sz="1173"/>
            </a:lvl1pPr>
            <a:lvl2pPr marL="335265" indent="0">
              <a:buNone/>
              <a:defRPr sz="1027"/>
            </a:lvl2pPr>
            <a:lvl3pPr marL="670530" indent="0">
              <a:buNone/>
              <a:defRPr sz="880"/>
            </a:lvl3pPr>
            <a:lvl4pPr marL="1005794" indent="0">
              <a:buNone/>
              <a:defRPr sz="733"/>
            </a:lvl4pPr>
            <a:lvl5pPr marL="1341059" indent="0">
              <a:buNone/>
              <a:defRPr sz="733"/>
            </a:lvl5pPr>
            <a:lvl6pPr marL="1676324" indent="0">
              <a:buNone/>
              <a:defRPr sz="733"/>
            </a:lvl6pPr>
            <a:lvl7pPr marL="2011589" indent="0">
              <a:buNone/>
              <a:defRPr sz="733"/>
            </a:lvl7pPr>
            <a:lvl8pPr marL="2346853" indent="0">
              <a:buNone/>
              <a:defRPr sz="733"/>
            </a:lvl8pPr>
            <a:lvl9pPr marL="2682118" indent="0">
              <a:buNone/>
              <a:defRPr sz="7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050A5-C6D2-4803-9B43-6F04A62F55A3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E838B-4A4F-4894-BFAC-1DC4D10B0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732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35280"/>
            <a:ext cx="2949178" cy="1173480"/>
          </a:xfrm>
        </p:spPr>
        <p:txBody>
          <a:bodyPr anchor="b"/>
          <a:lstStyle>
            <a:lvl1pPr>
              <a:defRPr sz="23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24112"/>
            <a:ext cx="4629150" cy="3573992"/>
          </a:xfrm>
        </p:spPr>
        <p:txBody>
          <a:bodyPr anchor="t"/>
          <a:lstStyle>
            <a:lvl1pPr marL="0" indent="0">
              <a:buNone/>
              <a:defRPr sz="2347"/>
            </a:lvl1pPr>
            <a:lvl2pPr marL="335265" indent="0">
              <a:buNone/>
              <a:defRPr sz="2053"/>
            </a:lvl2pPr>
            <a:lvl3pPr marL="670530" indent="0">
              <a:buNone/>
              <a:defRPr sz="1760"/>
            </a:lvl3pPr>
            <a:lvl4pPr marL="1005794" indent="0">
              <a:buNone/>
              <a:defRPr sz="1467"/>
            </a:lvl4pPr>
            <a:lvl5pPr marL="1341059" indent="0">
              <a:buNone/>
              <a:defRPr sz="1467"/>
            </a:lvl5pPr>
            <a:lvl6pPr marL="1676324" indent="0">
              <a:buNone/>
              <a:defRPr sz="1467"/>
            </a:lvl6pPr>
            <a:lvl7pPr marL="2011589" indent="0">
              <a:buNone/>
              <a:defRPr sz="1467"/>
            </a:lvl7pPr>
            <a:lvl8pPr marL="2346853" indent="0">
              <a:buNone/>
              <a:defRPr sz="1467"/>
            </a:lvl8pPr>
            <a:lvl9pPr marL="2682118" indent="0">
              <a:buNone/>
              <a:defRPr sz="14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08760"/>
            <a:ext cx="2949178" cy="2795165"/>
          </a:xfrm>
        </p:spPr>
        <p:txBody>
          <a:bodyPr/>
          <a:lstStyle>
            <a:lvl1pPr marL="0" indent="0">
              <a:buNone/>
              <a:defRPr sz="1173"/>
            </a:lvl1pPr>
            <a:lvl2pPr marL="335265" indent="0">
              <a:buNone/>
              <a:defRPr sz="1027"/>
            </a:lvl2pPr>
            <a:lvl3pPr marL="670530" indent="0">
              <a:buNone/>
              <a:defRPr sz="880"/>
            </a:lvl3pPr>
            <a:lvl4pPr marL="1005794" indent="0">
              <a:buNone/>
              <a:defRPr sz="733"/>
            </a:lvl4pPr>
            <a:lvl5pPr marL="1341059" indent="0">
              <a:buNone/>
              <a:defRPr sz="733"/>
            </a:lvl5pPr>
            <a:lvl6pPr marL="1676324" indent="0">
              <a:buNone/>
              <a:defRPr sz="733"/>
            </a:lvl6pPr>
            <a:lvl7pPr marL="2011589" indent="0">
              <a:buNone/>
              <a:defRPr sz="733"/>
            </a:lvl7pPr>
            <a:lvl8pPr marL="2346853" indent="0">
              <a:buNone/>
              <a:defRPr sz="733"/>
            </a:lvl8pPr>
            <a:lvl9pPr marL="2682118" indent="0">
              <a:buNone/>
              <a:defRPr sz="7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050A5-C6D2-4803-9B43-6F04A62F55A3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E838B-4A4F-4894-BFAC-1DC4D10B0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185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67758"/>
            <a:ext cx="7886700" cy="972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38792"/>
            <a:ext cx="7886700" cy="31909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661324"/>
            <a:ext cx="2057400" cy="267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3050A5-C6D2-4803-9B43-6F04A62F55A3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661324"/>
            <a:ext cx="3086100" cy="267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661324"/>
            <a:ext cx="2057400" cy="267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E838B-4A4F-4894-BFAC-1DC4D10B0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966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70530" rtl="0" eaLnBrk="1" latinLnBrk="0" hangingPunct="1">
        <a:lnSpc>
          <a:spcPct val="90000"/>
        </a:lnSpc>
        <a:spcBef>
          <a:spcPct val="0"/>
        </a:spcBef>
        <a:buNone/>
        <a:defRPr sz="32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7632" indent="-167632" algn="l" defTabSz="67053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053" kern="1200">
          <a:solidFill>
            <a:schemeClr val="tx1"/>
          </a:solidFill>
          <a:latin typeface="+mn-lt"/>
          <a:ea typeface="+mn-ea"/>
          <a:cs typeface="+mn-cs"/>
        </a:defRPr>
      </a:lvl1pPr>
      <a:lvl2pPr marL="502897" indent="-167632" algn="l" defTabSz="670530" rtl="0" eaLnBrk="1" latinLnBrk="0" hangingPunct="1">
        <a:lnSpc>
          <a:spcPct val="90000"/>
        </a:lnSpc>
        <a:spcBef>
          <a:spcPts val="367"/>
        </a:spcBef>
        <a:buFont typeface="Arial" panose="020B0604020202020204" pitchFamily="34" charset="0"/>
        <a:buChar char="•"/>
        <a:defRPr sz="1760" kern="1200">
          <a:solidFill>
            <a:schemeClr val="tx1"/>
          </a:solidFill>
          <a:latin typeface="+mn-lt"/>
          <a:ea typeface="+mn-ea"/>
          <a:cs typeface="+mn-cs"/>
        </a:defRPr>
      </a:lvl2pPr>
      <a:lvl3pPr marL="838162" indent="-167632" algn="l" defTabSz="670530" rtl="0" eaLnBrk="1" latinLnBrk="0" hangingPunct="1">
        <a:lnSpc>
          <a:spcPct val="90000"/>
        </a:lnSpc>
        <a:spcBef>
          <a:spcPts val="367"/>
        </a:spcBef>
        <a:buFont typeface="Arial" panose="020B0604020202020204" pitchFamily="34" charset="0"/>
        <a:buChar char="•"/>
        <a:defRPr sz="1467" kern="1200">
          <a:solidFill>
            <a:schemeClr val="tx1"/>
          </a:solidFill>
          <a:latin typeface="+mn-lt"/>
          <a:ea typeface="+mn-ea"/>
          <a:cs typeface="+mn-cs"/>
        </a:defRPr>
      </a:lvl3pPr>
      <a:lvl4pPr marL="1173427" indent="-167632" algn="l" defTabSz="670530" rtl="0" eaLnBrk="1" latinLnBrk="0" hangingPunct="1">
        <a:lnSpc>
          <a:spcPct val="90000"/>
        </a:lnSpc>
        <a:spcBef>
          <a:spcPts val="367"/>
        </a:spcBef>
        <a:buFont typeface="Arial" panose="020B0604020202020204" pitchFamily="34" charset="0"/>
        <a:buChar char="•"/>
        <a:defRPr sz="1320" kern="1200">
          <a:solidFill>
            <a:schemeClr val="tx1"/>
          </a:solidFill>
          <a:latin typeface="+mn-lt"/>
          <a:ea typeface="+mn-ea"/>
          <a:cs typeface="+mn-cs"/>
        </a:defRPr>
      </a:lvl4pPr>
      <a:lvl5pPr marL="1508691" indent="-167632" algn="l" defTabSz="670530" rtl="0" eaLnBrk="1" latinLnBrk="0" hangingPunct="1">
        <a:lnSpc>
          <a:spcPct val="90000"/>
        </a:lnSpc>
        <a:spcBef>
          <a:spcPts val="367"/>
        </a:spcBef>
        <a:buFont typeface="Arial" panose="020B0604020202020204" pitchFamily="34" charset="0"/>
        <a:buChar char="•"/>
        <a:defRPr sz="1320" kern="1200">
          <a:solidFill>
            <a:schemeClr val="tx1"/>
          </a:solidFill>
          <a:latin typeface="+mn-lt"/>
          <a:ea typeface="+mn-ea"/>
          <a:cs typeface="+mn-cs"/>
        </a:defRPr>
      </a:lvl5pPr>
      <a:lvl6pPr marL="1843956" indent="-167632" algn="l" defTabSz="670530" rtl="0" eaLnBrk="1" latinLnBrk="0" hangingPunct="1">
        <a:lnSpc>
          <a:spcPct val="90000"/>
        </a:lnSpc>
        <a:spcBef>
          <a:spcPts val="367"/>
        </a:spcBef>
        <a:buFont typeface="Arial" panose="020B0604020202020204" pitchFamily="34" charset="0"/>
        <a:buChar char="•"/>
        <a:defRPr sz="1320" kern="1200">
          <a:solidFill>
            <a:schemeClr val="tx1"/>
          </a:solidFill>
          <a:latin typeface="+mn-lt"/>
          <a:ea typeface="+mn-ea"/>
          <a:cs typeface="+mn-cs"/>
        </a:defRPr>
      </a:lvl6pPr>
      <a:lvl7pPr marL="2179221" indent="-167632" algn="l" defTabSz="670530" rtl="0" eaLnBrk="1" latinLnBrk="0" hangingPunct="1">
        <a:lnSpc>
          <a:spcPct val="90000"/>
        </a:lnSpc>
        <a:spcBef>
          <a:spcPts val="367"/>
        </a:spcBef>
        <a:buFont typeface="Arial" panose="020B0604020202020204" pitchFamily="34" charset="0"/>
        <a:buChar char="•"/>
        <a:defRPr sz="1320" kern="1200">
          <a:solidFill>
            <a:schemeClr val="tx1"/>
          </a:solidFill>
          <a:latin typeface="+mn-lt"/>
          <a:ea typeface="+mn-ea"/>
          <a:cs typeface="+mn-cs"/>
        </a:defRPr>
      </a:lvl7pPr>
      <a:lvl8pPr marL="2514486" indent="-167632" algn="l" defTabSz="670530" rtl="0" eaLnBrk="1" latinLnBrk="0" hangingPunct="1">
        <a:lnSpc>
          <a:spcPct val="90000"/>
        </a:lnSpc>
        <a:spcBef>
          <a:spcPts val="367"/>
        </a:spcBef>
        <a:buFont typeface="Arial" panose="020B0604020202020204" pitchFamily="34" charset="0"/>
        <a:buChar char="•"/>
        <a:defRPr sz="1320" kern="1200">
          <a:solidFill>
            <a:schemeClr val="tx1"/>
          </a:solidFill>
          <a:latin typeface="+mn-lt"/>
          <a:ea typeface="+mn-ea"/>
          <a:cs typeface="+mn-cs"/>
        </a:defRPr>
      </a:lvl8pPr>
      <a:lvl9pPr marL="2849750" indent="-167632" algn="l" defTabSz="670530" rtl="0" eaLnBrk="1" latinLnBrk="0" hangingPunct="1">
        <a:lnSpc>
          <a:spcPct val="90000"/>
        </a:lnSpc>
        <a:spcBef>
          <a:spcPts val="367"/>
        </a:spcBef>
        <a:buFont typeface="Arial" panose="020B0604020202020204" pitchFamily="34" charset="0"/>
        <a:buChar char="•"/>
        <a:defRPr sz="1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0530" rtl="0" eaLnBrk="1" latinLnBrk="0" hangingPunct="1">
        <a:defRPr sz="1320" kern="1200">
          <a:solidFill>
            <a:schemeClr val="tx1"/>
          </a:solidFill>
          <a:latin typeface="+mn-lt"/>
          <a:ea typeface="+mn-ea"/>
          <a:cs typeface="+mn-cs"/>
        </a:defRPr>
      </a:lvl1pPr>
      <a:lvl2pPr marL="335265" algn="l" defTabSz="670530" rtl="0" eaLnBrk="1" latinLnBrk="0" hangingPunct="1">
        <a:defRPr sz="1320" kern="1200">
          <a:solidFill>
            <a:schemeClr val="tx1"/>
          </a:solidFill>
          <a:latin typeface="+mn-lt"/>
          <a:ea typeface="+mn-ea"/>
          <a:cs typeface="+mn-cs"/>
        </a:defRPr>
      </a:lvl2pPr>
      <a:lvl3pPr marL="670530" algn="l" defTabSz="670530" rtl="0" eaLnBrk="1" latinLnBrk="0" hangingPunct="1">
        <a:defRPr sz="1320" kern="1200">
          <a:solidFill>
            <a:schemeClr val="tx1"/>
          </a:solidFill>
          <a:latin typeface="+mn-lt"/>
          <a:ea typeface="+mn-ea"/>
          <a:cs typeface="+mn-cs"/>
        </a:defRPr>
      </a:lvl3pPr>
      <a:lvl4pPr marL="1005794" algn="l" defTabSz="670530" rtl="0" eaLnBrk="1" latinLnBrk="0" hangingPunct="1">
        <a:defRPr sz="1320" kern="1200">
          <a:solidFill>
            <a:schemeClr val="tx1"/>
          </a:solidFill>
          <a:latin typeface="+mn-lt"/>
          <a:ea typeface="+mn-ea"/>
          <a:cs typeface="+mn-cs"/>
        </a:defRPr>
      </a:lvl4pPr>
      <a:lvl5pPr marL="1341059" algn="l" defTabSz="670530" rtl="0" eaLnBrk="1" latinLnBrk="0" hangingPunct="1">
        <a:defRPr sz="1320" kern="1200">
          <a:solidFill>
            <a:schemeClr val="tx1"/>
          </a:solidFill>
          <a:latin typeface="+mn-lt"/>
          <a:ea typeface="+mn-ea"/>
          <a:cs typeface="+mn-cs"/>
        </a:defRPr>
      </a:lvl5pPr>
      <a:lvl6pPr marL="1676324" algn="l" defTabSz="670530" rtl="0" eaLnBrk="1" latinLnBrk="0" hangingPunct="1">
        <a:defRPr sz="1320" kern="1200">
          <a:solidFill>
            <a:schemeClr val="tx1"/>
          </a:solidFill>
          <a:latin typeface="+mn-lt"/>
          <a:ea typeface="+mn-ea"/>
          <a:cs typeface="+mn-cs"/>
        </a:defRPr>
      </a:lvl6pPr>
      <a:lvl7pPr marL="2011589" algn="l" defTabSz="670530" rtl="0" eaLnBrk="1" latinLnBrk="0" hangingPunct="1">
        <a:defRPr sz="1320" kern="1200">
          <a:solidFill>
            <a:schemeClr val="tx1"/>
          </a:solidFill>
          <a:latin typeface="+mn-lt"/>
          <a:ea typeface="+mn-ea"/>
          <a:cs typeface="+mn-cs"/>
        </a:defRPr>
      </a:lvl7pPr>
      <a:lvl8pPr marL="2346853" algn="l" defTabSz="670530" rtl="0" eaLnBrk="1" latinLnBrk="0" hangingPunct="1">
        <a:defRPr sz="1320" kern="1200">
          <a:solidFill>
            <a:schemeClr val="tx1"/>
          </a:solidFill>
          <a:latin typeface="+mn-lt"/>
          <a:ea typeface="+mn-ea"/>
          <a:cs typeface="+mn-cs"/>
        </a:defRPr>
      </a:lvl8pPr>
      <a:lvl9pPr marL="2682118" algn="l" defTabSz="670530" rtl="0" eaLnBrk="1" latinLnBrk="0" hangingPunct="1">
        <a:defRPr sz="1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Arrow: Pentagon 35">
            <a:extLst>
              <a:ext uri="{FF2B5EF4-FFF2-40B4-BE49-F238E27FC236}">
                <a16:creationId xmlns:a16="http://schemas.microsoft.com/office/drawing/2014/main" id="{1FA4930C-5686-47C6-9066-3BC92C6E055F}"/>
              </a:ext>
            </a:extLst>
          </p:cNvPr>
          <p:cNvSpPr/>
          <p:nvPr/>
        </p:nvSpPr>
        <p:spPr bwMode="auto">
          <a:xfrm>
            <a:off x="251520" y="3705970"/>
            <a:ext cx="7128792" cy="1107939"/>
          </a:xfrm>
          <a:prstGeom prst="homePlate">
            <a:avLst>
              <a:gd name="adj" fmla="val 27679"/>
            </a:avLst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39" name="Block Arc 38">
            <a:extLst>
              <a:ext uri="{FF2B5EF4-FFF2-40B4-BE49-F238E27FC236}">
                <a16:creationId xmlns:a16="http://schemas.microsoft.com/office/drawing/2014/main" id="{7445BDE6-665F-4CF6-9071-E92DA3134418}"/>
              </a:ext>
            </a:extLst>
          </p:cNvPr>
          <p:cNvSpPr>
            <a:spLocks noChangeAspect="1"/>
          </p:cNvSpPr>
          <p:nvPr/>
        </p:nvSpPr>
        <p:spPr bwMode="auto">
          <a:xfrm rot="7200000">
            <a:off x="2315914" y="222106"/>
            <a:ext cx="4572000" cy="4572000"/>
          </a:xfrm>
          <a:prstGeom prst="blockArc">
            <a:avLst>
              <a:gd name="adj1" fmla="val 16238192"/>
              <a:gd name="adj2" fmla="val 19767512"/>
              <a:gd name="adj3" fmla="val 23970"/>
            </a:avLst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775261C-B6C6-4132-A989-8647FCE018F8}"/>
              </a:ext>
            </a:extLst>
          </p:cNvPr>
          <p:cNvSpPr txBox="1"/>
          <p:nvPr/>
        </p:nvSpPr>
        <p:spPr>
          <a:xfrm rot="19636817">
            <a:off x="3855395" y="2083049"/>
            <a:ext cx="2596790" cy="2446086"/>
          </a:xfrm>
          <a:prstGeom prst="rect">
            <a:avLst/>
          </a:prstGeom>
          <a:noFill/>
        </p:spPr>
        <p:txBody>
          <a:bodyPr wrap="none" rtlCol="0">
            <a:prstTxWarp prst="textArchDown">
              <a:avLst>
                <a:gd name="adj" fmla="val 2176594"/>
              </a:avLst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Network</a:t>
            </a:r>
          </a:p>
        </p:txBody>
      </p:sp>
      <p:sp>
        <p:nvSpPr>
          <p:cNvPr id="42" name="Arrow: Pentagon 41">
            <a:extLst>
              <a:ext uri="{FF2B5EF4-FFF2-40B4-BE49-F238E27FC236}">
                <a16:creationId xmlns:a16="http://schemas.microsoft.com/office/drawing/2014/main" id="{3AA07265-3FB0-44DB-9FD6-1E70B323EDEA}"/>
              </a:ext>
            </a:extLst>
          </p:cNvPr>
          <p:cNvSpPr/>
          <p:nvPr/>
        </p:nvSpPr>
        <p:spPr bwMode="auto">
          <a:xfrm>
            <a:off x="251520" y="1959466"/>
            <a:ext cx="7128792" cy="1097280"/>
          </a:xfrm>
          <a:prstGeom prst="homePlate">
            <a:avLst>
              <a:gd name="adj" fmla="val 27679"/>
            </a:avLst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45" name="Arrow: Pentagon 44">
            <a:extLst>
              <a:ext uri="{FF2B5EF4-FFF2-40B4-BE49-F238E27FC236}">
                <a16:creationId xmlns:a16="http://schemas.microsoft.com/office/drawing/2014/main" id="{B94932D0-A00C-4189-B78C-7508422340DC}"/>
              </a:ext>
            </a:extLst>
          </p:cNvPr>
          <p:cNvSpPr/>
          <p:nvPr/>
        </p:nvSpPr>
        <p:spPr bwMode="auto">
          <a:xfrm>
            <a:off x="251520" y="222106"/>
            <a:ext cx="7128792" cy="1088136"/>
          </a:xfrm>
          <a:prstGeom prst="homePlate">
            <a:avLst>
              <a:gd name="adj" fmla="val 27679"/>
            </a:avLst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48" name="Block Arc 47">
            <a:extLst>
              <a:ext uri="{FF2B5EF4-FFF2-40B4-BE49-F238E27FC236}">
                <a16:creationId xmlns:a16="http://schemas.microsoft.com/office/drawing/2014/main" id="{0F93C05C-0FF8-4408-AF3A-A1BC0C124475}"/>
              </a:ext>
            </a:extLst>
          </p:cNvPr>
          <p:cNvSpPr>
            <a:spLocks noChangeAspect="1"/>
          </p:cNvSpPr>
          <p:nvPr/>
        </p:nvSpPr>
        <p:spPr bwMode="auto">
          <a:xfrm rot="14400000">
            <a:off x="2315914" y="222106"/>
            <a:ext cx="4572000" cy="4572000"/>
          </a:xfrm>
          <a:prstGeom prst="blockArc">
            <a:avLst>
              <a:gd name="adj1" fmla="val 16238192"/>
              <a:gd name="adj2" fmla="val 19767512"/>
              <a:gd name="adj3" fmla="val 23970"/>
            </a:avLst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83EFE42D-E716-4045-B238-A2A6A05800C5}"/>
              </a:ext>
            </a:extLst>
          </p:cNvPr>
          <p:cNvSpPr txBox="1"/>
          <p:nvPr/>
        </p:nvSpPr>
        <p:spPr>
          <a:xfrm rot="5400000">
            <a:off x="2002110" y="1759519"/>
            <a:ext cx="2240315" cy="1401400"/>
          </a:xfrm>
          <a:prstGeom prst="rect">
            <a:avLst/>
          </a:prstGeom>
          <a:noFill/>
        </p:spPr>
        <p:txBody>
          <a:bodyPr wrap="none" rtlCol="0">
            <a:prstTxWarp prst="textArchDown">
              <a:avLst>
                <a:gd name="adj" fmla="val 48311"/>
              </a:avLst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Control</a:t>
            </a:r>
          </a:p>
        </p:txBody>
      </p:sp>
      <p:sp>
        <p:nvSpPr>
          <p:cNvPr id="51" name="Block Arc 50">
            <a:extLst>
              <a:ext uri="{FF2B5EF4-FFF2-40B4-BE49-F238E27FC236}">
                <a16:creationId xmlns:a16="http://schemas.microsoft.com/office/drawing/2014/main" id="{01FB34B0-76CA-449B-A019-493CFCD780E2}"/>
              </a:ext>
            </a:extLst>
          </p:cNvPr>
          <p:cNvSpPr>
            <a:spLocks noChangeAspect="1"/>
          </p:cNvSpPr>
          <p:nvPr/>
        </p:nvSpPr>
        <p:spPr bwMode="auto">
          <a:xfrm rot="3600000">
            <a:off x="2315914" y="222106"/>
            <a:ext cx="4572000" cy="4572000"/>
          </a:xfrm>
          <a:prstGeom prst="blockArc">
            <a:avLst>
              <a:gd name="adj1" fmla="val 16238192"/>
              <a:gd name="adj2" fmla="val 19767512"/>
              <a:gd name="adj3" fmla="val 23970"/>
            </a:avLst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BB17D006-FDD6-4C4F-9BDA-2E99AA427278}"/>
              </a:ext>
            </a:extLst>
          </p:cNvPr>
          <p:cNvSpPr txBox="1"/>
          <p:nvPr/>
        </p:nvSpPr>
        <p:spPr>
          <a:xfrm rot="16200000">
            <a:off x="4837401" y="1669413"/>
            <a:ext cx="2240315" cy="1616084"/>
          </a:xfrm>
          <a:prstGeom prst="rect">
            <a:avLst/>
          </a:prstGeom>
          <a:noFill/>
        </p:spPr>
        <p:txBody>
          <a:bodyPr wrap="none" rtlCol="0">
            <a:prstTxWarp prst="textArchDown">
              <a:avLst>
                <a:gd name="adj" fmla="val 1559244"/>
              </a:avLst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Agility</a:t>
            </a:r>
          </a:p>
        </p:txBody>
      </p:sp>
      <p:sp>
        <p:nvSpPr>
          <p:cNvPr id="54" name="Block Arc 53">
            <a:extLst>
              <a:ext uri="{FF2B5EF4-FFF2-40B4-BE49-F238E27FC236}">
                <a16:creationId xmlns:a16="http://schemas.microsoft.com/office/drawing/2014/main" id="{0EA9CBA2-C191-48D8-8A3F-45DA23ABA46A}"/>
              </a:ext>
            </a:extLst>
          </p:cNvPr>
          <p:cNvSpPr>
            <a:spLocks noChangeAspect="1"/>
          </p:cNvSpPr>
          <p:nvPr/>
        </p:nvSpPr>
        <p:spPr bwMode="auto">
          <a:xfrm rot="10800000">
            <a:off x="2315915" y="222106"/>
            <a:ext cx="4572000" cy="4572000"/>
          </a:xfrm>
          <a:prstGeom prst="blockArc">
            <a:avLst>
              <a:gd name="adj1" fmla="val 16238192"/>
              <a:gd name="adj2" fmla="val 19767512"/>
              <a:gd name="adj3" fmla="val 23970"/>
            </a:avLst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5575E687-D324-4850-A342-E1508A6E6FC0}"/>
              </a:ext>
            </a:extLst>
          </p:cNvPr>
          <p:cNvSpPr txBox="1"/>
          <p:nvPr/>
        </p:nvSpPr>
        <p:spPr>
          <a:xfrm rot="1668699">
            <a:off x="2938235" y="2416761"/>
            <a:ext cx="2240315" cy="2149966"/>
          </a:xfrm>
          <a:prstGeom prst="rect">
            <a:avLst/>
          </a:prstGeom>
          <a:noFill/>
        </p:spPr>
        <p:txBody>
          <a:bodyPr wrap="none" rtlCol="0">
            <a:prstTxWarp prst="textArchDown">
              <a:avLst>
                <a:gd name="adj" fmla="val 48311"/>
              </a:avLst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Resources</a:t>
            </a:r>
          </a:p>
        </p:txBody>
      </p:sp>
      <p:sp>
        <p:nvSpPr>
          <p:cNvPr id="57" name="Block Arc 56">
            <a:extLst>
              <a:ext uri="{FF2B5EF4-FFF2-40B4-BE49-F238E27FC236}">
                <a16:creationId xmlns:a16="http://schemas.microsoft.com/office/drawing/2014/main" id="{BBEF258F-0641-4F8E-A77F-BF1407EF32A7}"/>
              </a:ext>
            </a:extLst>
          </p:cNvPr>
          <p:cNvSpPr>
            <a:spLocks noChangeAspect="1"/>
          </p:cNvSpPr>
          <p:nvPr/>
        </p:nvSpPr>
        <p:spPr bwMode="auto">
          <a:xfrm>
            <a:off x="2315914" y="222106"/>
            <a:ext cx="4572000" cy="4572000"/>
          </a:xfrm>
          <a:prstGeom prst="blockArc">
            <a:avLst>
              <a:gd name="adj1" fmla="val 16238192"/>
              <a:gd name="adj2" fmla="val 19767512"/>
              <a:gd name="adj3" fmla="val 23970"/>
            </a:avLst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D6A6AA00-7446-4635-BFCE-1F97E5D8F580}"/>
              </a:ext>
            </a:extLst>
          </p:cNvPr>
          <p:cNvSpPr txBox="1"/>
          <p:nvPr/>
        </p:nvSpPr>
        <p:spPr>
          <a:xfrm rot="1961011">
            <a:off x="4294124" y="629865"/>
            <a:ext cx="2240315" cy="1123190"/>
          </a:xfrm>
          <a:prstGeom prst="rect">
            <a:avLst/>
          </a:prstGeom>
          <a:noFill/>
        </p:spPr>
        <p:txBody>
          <a:bodyPr wrap="none" rtlCol="0">
            <a:prstTxWarp prst="textArchUp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Solidarity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A55F7875-9EB3-4043-878B-184E40F4F0C7}"/>
              </a:ext>
            </a:extLst>
          </p:cNvPr>
          <p:cNvSpPr/>
          <p:nvPr/>
        </p:nvSpPr>
        <p:spPr bwMode="auto">
          <a:xfrm>
            <a:off x="3458914" y="1365106"/>
            <a:ext cx="2286000" cy="22860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rPr>
              <a:t>Resilience</a:t>
            </a:r>
          </a:p>
        </p:txBody>
      </p:sp>
      <p:grpSp>
        <p:nvGrpSpPr>
          <p:cNvPr id="60" name="Group 59">
            <a:extLst>
              <a:ext uri="{FF2B5EF4-FFF2-40B4-BE49-F238E27FC236}">
                <a16:creationId xmlns:a16="http://schemas.microsoft.com/office/drawing/2014/main" id="{336931A3-57F5-4695-A520-9C7121DFB784}"/>
              </a:ext>
            </a:extLst>
          </p:cNvPr>
          <p:cNvGrpSpPr/>
          <p:nvPr/>
        </p:nvGrpSpPr>
        <p:grpSpPr>
          <a:xfrm>
            <a:off x="7439025" y="3292344"/>
            <a:ext cx="1381125" cy="1571216"/>
            <a:chOff x="7439025" y="4725144"/>
            <a:chExt cx="1381125" cy="1571216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61" name="Flowchart: Delay 60">
              <a:extLst>
                <a:ext uri="{FF2B5EF4-FFF2-40B4-BE49-F238E27FC236}">
                  <a16:creationId xmlns:a16="http://schemas.microsoft.com/office/drawing/2014/main" id="{84EE38AF-956F-4580-AC82-9653DA48E722}"/>
                </a:ext>
              </a:extLst>
            </p:cNvPr>
            <p:cNvSpPr/>
            <p:nvPr/>
          </p:nvSpPr>
          <p:spPr bwMode="auto">
            <a:xfrm rot="16200000">
              <a:off x="7343980" y="4820189"/>
              <a:ext cx="1571216" cy="1381125"/>
            </a:xfrm>
            <a:prstGeom prst="flowChartDelay">
              <a:avLst/>
            </a:prstGeom>
            <a:grpFill/>
            <a:ln w="9525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E5D0097E-FBCD-45D0-97FE-D88DE1ADC311}"/>
                </a:ext>
              </a:extLst>
            </p:cNvPr>
            <p:cNvSpPr txBox="1"/>
            <p:nvPr/>
          </p:nvSpPr>
          <p:spPr>
            <a:xfrm>
              <a:off x="7687802" y="4893983"/>
              <a:ext cx="883575" cy="276999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ts val="300"/>
                </a:spcAft>
              </a:pPr>
              <a:r>
                <a:rPr lang="en-US" sz="1200" b="1" dirty="0">
                  <a:solidFill>
                    <a:schemeClr val="accent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Adversity</a:t>
              </a:r>
            </a:p>
          </p:txBody>
        </p:sp>
      </p:grpSp>
      <p:sp>
        <p:nvSpPr>
          <p:cNvPr id="64" name="Block Arc 63">
            <a:extLst>
              <a:ext uri="{FF2B5EF4-FFF2-40B4-BE49-F238E27FC236}">
                <a16:creationId xmlns:a16="http://schemas.microsoft.com/office/drawing/2014/main" id="{2C0642CF-7615-401C-872A-5D1782FA9DA2}"/>
              </a:ext>
            </a:extLst>
          </p:cNvPr>
          <p:cNvSpPr>
            <a:spLocks noChangeAspect="1"/>
          </p:cNvSpPr>
          <p:nvPr/>
        </p:nvSpPr>
        <p:spPr bwMode="auto">
          <a:xfrm rot="18000000">
            <a:off x="2315914" y="222106"/>
            <a:ext cx="4572000" cy="4572000"/>
          </a:xfrm>
          <a:prstGeom prst="blockArc">
            <a:avLst>
              <a:gd name="adj1" fmla="val 16238192"/>
              <a:gd name="adj2" fmla="val 19767512"/>
              <a:gd name="adj3" fmla="val 23970"/>
            </a:avLst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BB57BEBD-BDD7-448B-83A5-8ADBE8C28A11}"/>
              </a:ext>
            </a:extLst>
          </p:cNvPr>
          <p:cNvSpPr txBox="1"/>
          <p:nvPr/>
        </p:nvSpPr>
        <p:spPr>
          <a:xfrm rot="19830555">
            <a:off x="2823841" y="593782"/>
            <a:ext cx="2240315" cy="1360120"/>
          </a:xfrm>
          <a:prstGeom prst="rect">
            <a:avLst/>
          </a:prstGeom>
          <a:noFill/>
        </p:spPr>
        <p:txBody>
          <a:bodyPr wrap="none" rtlCol="0">
            <a:prstTxWarp prst="textArchUp">
              <a:avLst>
                <a:gd name="adj" fmla="val 12571411"/>
              </a:avLst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Determination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06575F3-A2EC-53D0-5BD6-37E70759A9B7}"/>
              </a:ext>
            </a:extLst>
          </p:cNvPr>
          <p:cNvSpPr txBox="1"/>
          <p:nvPr/>
        </p:nvSpPr>
        <p:spPr>
          <a:xfrm>
            <a:off x="485227" y="423351"/>
            <a:ext cx="1633781" cy="7027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Commitment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0" dirty="0">
                <a:solidFill>
                  <a:srgbClr val="002570"/>
                </a:solidFill>
                <a:latin typeface="Arial" pitchFamily="34" charset="0"/>
                <a:cs typeface="Arial" pitchFamily="34" charset="0"/>
              </a:rPr>
              <a:t>Mentality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to Rebound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0" dirty="0">
                <a:solidFill>
                  <a:srgbClr val="002570"/>
                </a:solidFill>
                <a:latin typeface="Arial" pitchFamily="34" charset="0"/>
                <a:cs typeface="Arial" pitchFamily="34" charset="0"/>
              </a:rPr>
              <a:t>(Why)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F2A12EE-DDA2-BE56-46CD-CFD5F639F0FD}"/>
              </a:ext>
            </a:extLst>
          </p:cNvPr>
          <p:cNvSpPr txBox="1"/>
          <p:nvPr/>
        </p:nvSpPr>
        <p:spPr>
          <a:xfrm>
            <a:off x="498049" y="2158408"/>
            <a:ext cx="1608133" cy="7027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Capability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Methods to Rebound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0" dirty="0">
                <a:solidFill>
                  <a:srgbClr val="002570"/>
                </a:solidFill>
                <a:latin typeface="Arial" pitchFamily="34" charset="0"/>
                <a:cs typeface="Arial" pitchFamily="34" charset="0"/>
              </a:rPr>
              <a:t>(How)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2195D1-A09A-3257-17A1-30AA12A57B00}"/>
              </a:ext>
            </a:extLst>
          </p:cNvPr>
          <p:cNvSpPr txBox="1"/>
          <p:nvPr/>
        </p:nvSpPr>
        <p:spPr>
          <a:xfrm>
            <a:off x="562170" y="3904154"/>
            <a:ext cx="1479892" cy="7027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Capital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Means to Rebound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0" dirty="0">
                <a:solidFill>
                  <a:srgbClr val="002570"/>
                </a:solidFill>
                <a:latin typeface="Arial" pitchFamily="34" charset="0"/>
                <a:cs typeface="Arial" pitchFamily="34" charset="0"/>
              </a:rPr>
              <a:t>(What)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54">
            <a:extLst>
              <a:ext uri="{FF2B5EF4-FFF2-40B4-BE49-F238E27FC236}">
                <a16:creationId xmlns:a16="http://schemas.microsoft.com/office/drawing/2014/main" id="{3DC17FFD-3A8E-FB48-A87B-47915AEB6D46}"/>
              </a:ext>
            </a:extLst>
          </p:cNvPr>
          <p:cNvSpPr txBox="1"/>
          <p:nvPr/>
        </p:nvSpPr>
        <p:spPr>
          <a:xfrm>
            <a:off x="6109924" y="4576262"/>
            <a:ext cx="104387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i="1" dirty="0">
                <a:solidFill>
                  <a:schemeClr val="accent1">
                    <a:lumMod val="50000"/>
                  </a:schemeClr>
                </a:solidFill>
              </a:rPr>
              <a:t>©Ron Meyer 2020</a:t>
            </a:r>
            <a:endParaRPr lang="en-US" sz="9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2610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dd9602-987c-45f9-8f58-95feec566d02" xsi:nil="true"/>
    <lcf76f155ced4ddcb4097134ff3c332f xmlns="c0f3466e-627d-4c91-89ff-1af2ea1f7248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05B47BEC59CA4B8089A6B4ED63D959" ma:contentTypeVersion="16" ma:contentTypeDescription="Een nieuw document maken." ma:contentTypeScope="" ma:versionID="aeb1e2d94d5f2f9a0f971c23b2fcbf48">
  <xsd:schema xmlns:xsd="http://www.w3.org/2001/XMLSchema" xmlns:xs="http://www.w3.org/2001/XMLSchema" xmlns:p="http://schemas.microsoft.com/office/2006/metadata/properties" xmlns:ns2="b6dd9602-987c-45f9-8f58-95feec566d02" xmlns:ns3="c0f3466e-627d-4c91-89ff-1af2ea1f7248" targetNamespace="http://schemas.microsoft.com/office/2006/metadata/properties" ma:root="true" ma:fieldsID="c72d0e5f25fea25a82d0c50b42eea117" ns2:_="" ns3:_="">
    <xsd:import namespace="b6dd9602-987c-45f9-8f58-95feec566d02"/>
    <xsd:import namespace="c0f3466e-627d-4c91-89ff-1af2ea1f724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d9602-987c-45f9-8f58-95feec566d0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internalName="SharingHintHash" ma:readOnly="true">
      <xsd:simpleType>
        <xsd:restriction base="dms:Text"/>
      </xsd:simpleType>
    </xsd:element>
    <xsd:element name="TaxCatchAll" ma:index="19" nillable="true" ma:displayName="Taxonomy Catch All Column" ma:hidden="true" ma:list="{740a5829-827c-43e8-aec4-7e7c619df350}" ma:internalName="TaxCatchAll" ma:showField="CatchAllData" ma:web="b6dd9602-987c-45f9-8f58-95feec566d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f3466e-627d-4c91-89ff-1af2ea1f72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23dd1747-cedd-4371-a998-5119ce8508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505FA4F-C69B-4D29-9834-8A34F3CC144A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E2F6633-3BF8-4D21-9726-48BE9DC2D81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B3EE70-05DB-40AD-BD61-B4D133056987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181</TotalTime>
  <Words>33</Words>
  <Application>Microsoft Office PowerPoint</Application>
  <PresentationFormat>Custom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Meyer</dc:creator>
  <cp:lastModifiedBy>Ron Meyer</cp:lastModifiedBy>
  <cp:revision>4</cp:revision>
  <dcterms:created xsi:type="dcterms:W3CDTF">2020-08-10T18:38:47Z</dcterms:created>
  <dcterms:modified xsi:type="dcterms:W3CDTF">2025-04-16T14:13:13Z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0x0101003105B47BEC59CA4B8089A6B4ED63D959</vt:lpwstr>
  </property>
</Properties>
</file>