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144000" cy="502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5F4C4F-EB87-4D3F-804C-7A47A057C2E1}" v="1" dt="2025-04-16T14:11:30.7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F75F4C4F-EB87-4D3F-804C-7A47A057C2E1}"/>
    <pc:docChg chg="modSld">
      <pc:chgData name="Ron Meyer" userId="65e0fe92-5782-4809-b035-4f1ab31a5557" providerId="ADAL" clId="{F75F4C4F-EB87-4D3F-804C-7A47A057C2E1}" dt="2025-04-16T14:11:30.709" v="0" actId="164"/>
      <pc:docMkLst>
        <pc:docMk/>
      </pc:docMkLst>
      <pc:sldChg chg="addSp modSp modAnim">
        <pc:chgData name="Ron Meyer" userId="65e0fe92-5782-4809-b035-4f1ab31a5557" providerId="ADAL" clId="{F75F4C4F-EB87-4D3F-804C-7A47A057C2E1}" dt="2025-04-16T14:11:30.709" v="0" actId="164"/>
        <pc:sldMkLst>
          <pc:docMk/>
          <pc:sldMk cId="822610241" sldId="256"/>
        </pc:sldMkLst>
        <pc:spChg chg="mod">
          <ac:chgData name="Ron Meyer" userId="65e0fe92-5782-4809-b035-4f1ab31a5557" providerId="ADAL" clId="{F75F4C4F-EB87-4D3F-804C-7A47A057C2E1}" dt="2025-04-16T14:11:30.709" v="0" actId="164"/>
          <ac:spMkLst>
            <pc:docMk/>
            <pc:sldMk cId="822610241" sldId="256"/>
            <ac:spMk id="59" creationId="{A55F7875-9EB3-4043-878B-184E40F4F0C7}"/>
          </ac:spMkLst>
        </pc:spChg>
        <pc:spChg chg="mod">
          <ac:chgData name="Ron Meyer" userId="65e0fe92-5782-4809-b035-4f1ab31a5557" providerId="ADAL" clId="{F75F4C4F-EB87-4D3F-804C-7A47A057C2E1}" dt="2025-04-16T14:11:30.709" v="0" actId="164"/>
          <ac:spMkLst>
            <pc:docMk/>
            <pc:sldMk cId="822610241" sldId="256"/>
            <ac:spMk id="67" creationId="{749AB9F2-51C0-49B9-AF74-3E186A9AF007}"/>
          </ac:spMkLst>
        </pc:spChg>
        <pc:grpChg chg="add 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2" creationId="{196A5E6A-0995-8156-5296-75589A5CEB9C}"/>
          </ac:grpSpMkLst>
        </pc:grpChg>
        <pc:grpChg chg="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35" creationId="{2207B77D-F015-465A-9A8D-3513D10AB6B1}"/>
          </ac:grpSpMkLst>
        </pc:grpChg>
        <pc:grpChg chg="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38" creationId="{0496B8FC-162B-448B-B240-D5753C9E5ABE}"/>
          </ac:grpSpMkLst>
        </pc:grpChg>
        <pc:grpChg chg="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41" creationId="{DDBAEFB4-B793-4EEC-9AE4-7E94101F2EB0}"/>
          </ac:grpSpMkLst>
        </pc:grpChg>
        <pc:grpChg chg="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44" creationId="{6DA7B1D7-B30B-4A3D-8079-DCFCC88FB04C}"/>
          </ac:grpSpMkLst>
        </pc:grpChg>
        <pc:grpChg chg="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47" creationId="{D57287C9-AAA0-4DC7-938B-C67F19D1CE5C}"/>
          </ac:grpSpMkLst>
        </pc:grpChg>
        <pc:grpChg chg="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50" creationId="{58AC7E9E-C9AF-47CD-AD33-9579231967D6}"/>
          </ac:grpSpMkLst>
        </pc:grpChg>
        <pc:grpChg chg="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53" creationId="{A31EB663-D28F-4F9B-A986-66F263788FDE}"/>
          </ac:grpSpMkLst>
        </pc:grpChg>
        <pc:grpChg chg="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56" creationId="{ED685419-D708-46EF-BC43-5BE1CA7A9192}"/>
          </ac:grpSpMkLst>
        </pc:grpChg>
        <pc:grpChg chg="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60" creationId="{336931A3-57F5-4695-A520-9C7121DFB784}"/>
          </ac:grpSpMkLst>
        </pc:grpChg>
        <pc:grpChg chg="mod">
          <ac:chgData name="Ron Meyer" userId="65e0fe92-5782-4809-b035-4f1ab31a5557" providerId="ADAL" clId="{F75F4C4F-EB87-4D3F-804C-7A47A057C2E1}" dt="2025-04-16T14:11:30.709" v="0" actId="164"/>
          <ac:grpSpMkLst>
            <pc:docMk/>
            <pc:sldMk cId="822610241" sldId="256"/>
            <ac:grpSpMk id="63" creationId="{1B92FDC0-1AC6-4CB8-9236-5885B8738BD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23066"/>
            <a:ext cx="6858000" cy="1750907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41495"/>
            <a:ext cx="6858000" cy="1214225"/>
          </a:xfrm>
        </p:spPr>
        <p:txBody>
          <a:bodyPr/>
          <a:lstStyle>
            <a:lvl1pPr marL="0" indent="0" algn="ctr">
              <a:buNone/>
              <a:defRPr sz="1760"/>
            </a:lvl1pPr>
            <a:lvl2pPr marL="335265" indent="0" algn="ctr">
              <a:buNone/>
              <a:defRPr sz="1467"/>
            </a:lvl2pPr>
            <a:lvl3pPr marL="670530" indent="0" algn="ctr">
              <a:buNone/>
              <a:defRPr sz="1320"/>
            </a:lvl3pPr>
            <a:lvl4pPr marL="1005794" indent="0" algn="ctr">
              <a:buNone/>
              <a:defRPr sz="1173"/>
            </a:lvl4pPr>
            <a:lvl5pPr marL="1341059" indent="0" algn="ctr">
              <a:buNone/>
              <a:defRPr sz="1173"/>
            </a:lvl5pPr>
            <a:lvl6pPr marL="1676324" indent="0" algn="ctr">
              <a:buNone/>
              <a:defRPr sz="1173"/>
            </a:lvl6pPr>
            <a:lvl7pPr marL="2011589" indent="0" algn="ctr">
              <a:buNone/>
              <a:defRPr sz="1173"/>
            </a:lvl7pPr>
            <a:lvl8pPr marL="2346853" indent="0" algn="ctr">
              <a:buNone/>
              <a:defRPr sz="1173"/>
            </a:lvl8pPr>
            <a:lvl9pPr marL="2682118" indent="0" algn="ctr">
              <a:buNone/>
              <a:defRPr sz="11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57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3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67758"/>
            <a:ext cx="1971675" cy="42620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67758"/>
            <a:ext cx="5800725" cy="42620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2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4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53808"/>
            <a:ext cx="7886700" cy="209200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365607"/>
            <a:ext cx="7886700" cy="1100137"/>
          </a:xfrm>
        </p:spPr>
        <p:txBody>
          <a:bodyPr/>
          <a:lstStyle>
            <a:lvl1pPr marL="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1pPr>
            <a:lvl2pPr marL="335265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2pPr>
            <a:lvl3pPr marL="6705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3pPr>
            <a:lvl4pPr marL="100579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4pPr>
            <a:lvl5pPr marL="134105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5pPr>
            <a:lvl6pPr marL="167632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6pPr>
            <a:lvl7pPr marL="201158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7pPr>
            <a:lvl8pPr marL="2346853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8pPr>
            <a:lvl9pPr marL="2682118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0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38792"/>
            <a:ext cx="3886200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38792"/>
            <a:ext cx="3886200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67758"/>
            <a:ext cx="7886700" cy="972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32853"/>
            <a:ext cx="3868340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37055"/>
            <a:ext cx="3868340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32853"/>
            <a:ext cx="3887391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37055"/>
            <a:ext cx="3887391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5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5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0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35280"/>
            <a:ext cx="2949178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24112"/>
            <a:ext cx="4629150" cy="3573992"/>
          </a:xfrm>
        </p:spPr>
        <p:txBody>
          <a:bodyPr/>
          <a:lstStyle>
            <a:lvl1pPr>
              <a:defRPr sz="2347"/>
            </a:lvl1pPr>
            <a:lvl2pPr>
              <a:defRPr sz="2053"/>
            </a:lvl2pPr>
            <a:lvl3pPr>
              <a:defRPr sz="1760"/>
            </a:lvl3pPr>
            <a:lvl4pPr>
              <a:defRPr sz="1467"/>
            </a:lvl4pPr>
            <a:lvl5pPr>
              <a:defRPr sz="1467"/>
            </a:lvl5pPr>
            <a:lvl6pPr>
              <a:defRPr sz="1467"/>
            </a:lvl6pPr>
            <a:lvl7pPr>
              <a:defRPr sz="1467"/>
            </a:lvl7pPr>
            <a:lvl8pPr>
              <a:defRPr sz="1467"/>
            </a:lvl8pPr>
            <a:lvl9pPr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08760"/>
            <a:ext cx="2949178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3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35280"/>
            <a:ext cx="2949178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24112"/>
            <a:ext cx="4629150" cy="3573992"/>
          </a:xfrm>
        </p:spPr>
        <p:txBody>
          <a:bodyPr anchor="t"/>
          <a:lstStyle>
            <a:lvl1pPr marL="0" indent="0">
              <a:buNone/>
              <a:defRPr sz="2347"/>
            </a:lvl1pPr>
            <a:lvl2pPr marL="335265" indent="0">
              <a:buNone/>
              <a:defRPr sz="2053"/>
            </a:lvl2pPr>
            <a:lvl3pPr marL="670530" indent="0">
              <a:buNone/>
              <a:defRPr sz="1760"/>
            </a:lvl3pPr>
            <a:lvl4pPr marL="1005794" indent="0">
              <a:buNone/>
              <a:defRPr sz="1467"/>
            </a:lvl4pPr>
            <a:lvl5pPr marL="1341059" indent="0">
              <a:buNone/>
              <a:defRPr sz="1467"/>
            </a:lvl5pPr>
            <a:lvl6pPr marL="1676324" indent="0">
              <a:buNone/>
              <a:defRPr sz="1467"/>
            </a:lvl6pPr>
            <a:lvl7pPr marL="2011589" indent="0">
              <a:buNone/>
              <a:defRPr sz="1467"/>
            </a:lvl7pPr>
            <a:lvl8pPr marL="2346853" indent="0">
              <a:buNone/>
              <a:defRPr sz="1467"/>
            </a:lvl8pPr>
            <a:lvl9pPr marL="2682118" indent="0">
              <a:buNone/>
              <a:defRPr sz="1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08760"/>
            <a:ext cx="2949178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8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67758"/>
            <a:ext cx="7886700" cy="9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38792"/>
            <a:ext cx="7886700" cy="3190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661324"/>
            <a:ext cx="205740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50A5-C6D2-4803-9B43-6F04A62F55A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661324"/>
            <a:ext cx="308610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661324"/>
            <a:ext cx="205740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E838B-4A4F-4894-BFAC-1DC4D10B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6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0530" rtl="0" eaLnBrk="1" latinLnBrk="0" hangingPunct="1">
        <a:lnSpc>
          <a:spcPct val="90000"/>
        </a:lnSpc>
        <a:spcBef>
          <a:spcPct val="0"/>
        </a:spcBef>
        <a:buNone/>
        <a:defRPr sz="32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632" indent="-167632" algn="l" defTabSz="6705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1pPr>
      <a:lvl2pPr marL="50289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38162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117342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50869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84395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17922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51448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849750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1pPr>
      <a:lvl2pPr marL="335265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7053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9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34105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67632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01158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346853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682118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6A5E6A-0995-8156-5296-75589A5CEB9C}"/>
              </a:ext>
            </a:extLst>
          </p:cNvPr>
          <p:cNvGrpSpPr/>
          <p:nvPr/>
        </p:nvGrpSpPr>
        <p:grpSpPr>
          <a:xfrm>
            <a:off x="251520" y="222106"/>
            <a:ext cx="8568630" cy="4641454"/>
            <a:chOff x="251520" y="222106"/>
            <a:chExt cx="8568630" cy="4641454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2207B77D-F015-465A-9A8D-3513D10AB6B1}"/>
                </a:ext>
              </a:extLst>
            </p:cNvPr>
            <p:cNvGrpSpPr/>
            <p:nvPr/>
          </p:nvGrpSpPr>
          <p:grpSpPr>
            <a:xfrm>
              <a:off x="251520" y="3705970"/>
              <a:ext cx="7128792" cy="1107939"/>
              <a:chOff x="251520" y="5138770"/>
              <a:chExt cx="7128792" cy="1107939"/>
            </a:xfrm>
          </p:grpSpPr>
          <p:sp>
            <p:nvSpPr>
              <p:cNvPr id="36" name="Arrow: Pentagon 35">
                <a:extLst>
                  <a:ext uri="{FF2B5EF4-FFF2-40B4-BE49-F238E27FC236}">
                    <a16:creationId xmlns:a16="http://schemas.microsoft.com/office/drawing/2014/main" id="{1FA4930C-5686-47C6-9066-3BC92C6E055F}"/>
                  </a:ext>
                </a:extLst>
              </p:cNvPr>
              <p:cNvSpPr/>
              <p:nvPr/>
            </p:nvSpPr>
            <p:spPr bwMode="auto">
              <a:xfrm>
                <a:off x="251520" y="5138770"/>
                <a:ext cx="7128792" cy="1107939"/>
              </a:xfrm>
              <a:prstGeom prst="homePlate">
                <a:avLst>
                  <a:gd name="adj" fmla="val 27679"/>
                </a:avLst>
              </a:prstGeom>
              <a:solidFill>
                <a:srgbClr val="001E5F">
                  <a:lumMod val="10000"/>
                  <a:lumOff val="9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80113E6-C963-42E1-B84E-5D21E70D84FA}"/>
                  </a:ext>
                </a:extLst>
              </p:cNvPr>
              <p:cNvSpPr txBox="1"/>
              <p:nvPr/>
            </p:nvSpPr>
            <p:spPr>
              <a:xfrm>
                <a:off x="453968" y="5295704"/>
                <a:ext cx="1696297" cy="7950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Capital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Means to Rebound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kern="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(What)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496B8FC-162B-448B-B240-D5753C9E5ABE}"/>
                </a:ext>
              </a:extLst>
            </p:cNvPr>
            <p:cNvGrpSpPr/>
            <p:nvPr/>
          </p:nvGrpSpPr>
          <p:grpSpPr>
            <a:xfrm>
              <a:off x="2315914" y="222106"/>
              <a:ext cx="4572000" cy="4572000"/>
              <a:chOff x="2315914" y="1654906"/>
              <a:chExt cx="4572000" cy="4572000"/>
            </a:xfrm>
          </p:grpSpPr>
          <p:sp>
            <p:nvSpPr>
              <p:cNvPr id="39" name="Block Arc 38">
                <a:extLst>
                  <a:ext uri="{FF2B5EF4-FFF2-40B4-BE49-F238E27FC236}">
                    <a16:creationId xmlns:a16="http://schemas.microsoft.com/office/drawing/2014/main" id="{7445BDE6-665F-4CF6-9071-E92DA313441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7200000">
                <a:off x="2315914" y="1654906"/>
                <a:ext cx="4572000" cy="4572000"/>
              </a:xfrm>
              <a:prstGeom prst="blockArc">
                <a:avLst>
                  <a:gd name="adj1" fmla="val 16238192"/>
                  <a:gd name="adj2" fmla="val 19767512"/>
                  <a:gd name="adj3" fmla="val 23970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775261C-B6C6-4132-A989-8647FCE018F8}"/>
                  </a:ext>
                </a:extLst>
              </p:cNvPr>
              <p:cNvSpPr txBox="1"/>
              <p:nvPr/>
            </p:nvSpPr>
            <p:spPr>
              <a:xfrm rot="19756630">
                <a:off x="3504142" y="2984776"/>
                <a:ext cx="2596790" cy="2446086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>
                    <a:gd name="adj" fmla="val 2176594"/>
                  </a:avLst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Network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Access to external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means &amp; assistance</a:t>
                </a: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DBAEFB4-B793-4EEC-9AE4-7E94101F2EB0}"/>
                </a:ext>
              </a:extLst>
            </p:cNvPr>
            <p:cNvGrpSpPr/>
            <p:nvPr/>
          </p:nvGrpSpPr>
          <p:grpSpPr>
            <a:xfrm>
              <a:off x="251520" y="1959466"/>
              <a:ext cx="7128792" cy="1097280"/>
              <a:chOff x="251520" y="3392266"/>
              <a:chExt cx="7128792" cy="1097280"/>
            </a:xfrm>
          </p:grpSpPr>
          <p:sp>
            <p:nvSpPr>
              <p:cNvPr id="42" name="Arrow: Pentagon 41">
                <a:extLst>
                  <a:ext uri="{FF2B5EF4-FFF2-40B4-BE49-F238E27FC236}">
                    <a16:creationId xmlns:a16="http://schemas.microsoft.com/office/drawing/2014/main" id="{3AA07265-3FB0-44DB-9FD6-1E70B323EDEA}"/>
                  </a:ext>
                </a:extLst>
              </p:cNvPr>
              <p:cNvSpPr/>
              <p:nvPr/>
            </p:nvSpPr>
            <p:spPr bwMode="auto">
              <a:xfrm>
                <a:off x="251520" y="3392266"/>
                <a:ext cx="7128792" cy="1097280"/>
              </a:xfrm>
              <a:prstGeom prst="homePlate">
                <a:avLst>
                  <a:gd name="adj" fmla="val 27679"/>
                </a:avLst>
              </a:prstGeom>
              <a:solidFill>
                <a:srgbClr val="002570">
                  <a:lumMod val="20000"/>
                  <a:lumOff val="8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5F7634C-C505-4CD8-8B15-2AB698CD0717}"/>
                  </a:ext>
                </a:extLst>
              </p:cNvPr>
              <p:cNvSpPr txBox="1"/>
              <p:nvPr/>
            </p:nvSpPr>
            <p:spPr>
              <a:xfrm>
                <a:off x="379427" y="3543083"/>
                <a:ext cx="1845377" cy="7950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Capability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Methods to Rebound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kern="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(How)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6DA7B1D7-B30B-4A3D-8079-DCFCC88FB04C}"/>
                </a:ext>
              </a:extLst>
            </p:cNvPr>
            <p:cNvGrpSpPr/>
            <p:nvPr/>
          </p:nvGrpSpPr>
          <p:grpSpPr>
            <a:xfrm>
              <a:off x="251520" y="222106"/>
              <a:ext cx="7128792" cy="1088136"/>
              <a:chOff x="251520" y="1654906"/>
              <a:chExt cx="7128792" cy="1088136"/>
            </a:xfrm>
          </p:grpSpPr>
          <p:sp>
            <p:nvSpPr>
              <p:cNvPr id="45" name="Arrow: Pentagon 44">
                <a:extLst>
                  <a:ext uri="{FF2B5EF4-FFF2-40B4-BE49-F238E27FC236}">
                    <a16:creationId xmlns:a16="http://schemas.microsoft.com/office/drawing/2014/main" id="{B94932D0-A00C-4189-B78C-7508422340DC}"/>
                  </a:ext>
                </a:extLst>
              </p:cNvPr>
              <p:cNvSpPr/>
              <p:nvPr/>
            </p:nvSpPr>
            <p:spPr bwMode="auto">
              <a:xfrm>
                <a:off x="251520" y="1654906"/>
                <a:ext cx="7128792" cy="1088136"/>
              </a:xfrm>
              <a:prstGeom prst="homePlate">
                <a:avLst>
                  <a:gd name="adj" fmla="val 27679"/>
                </a:avLst>
              </a:prstGeom>
              <a:solidFill>
                <a:srgbClr val="002570">
                  <a:lumMod val="20000"/>
                  <a:lumOff val="8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0B7FC22-08EF-46F4-A591-76FF6EF6DD58}"/>
                  </a:ext>
                </a:extLst>
              </p:cNvPr>
              <p:cNvSpPr txBox="1"/>
              <p:nvPr/>
            </p:nvSpPr>
            <p:spPr>
              <a:xfrm>
                <a:off x="364201" y="1801151"/>
                <a:ext cx="1875834" cy="7950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Commitment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kern="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Mentality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to Rebound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kern="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(Why)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D57287C9-AAA0-4DC7-938B-C67F19D1CE5C}"/>
                </a:ext>
              </a:extLst>
            </p:cNvPr>
            <p:cNvGrpSpPr/>
            <p:nvPr/>
          </p:nvGrpSpPr>
          <p:grpSpPr>
            <a:xfrm>
              <a:off x="2315914" y="222106"/>
              <a:ext cx="4572000" cy="4572000"/>
              <a:chOff x="2315914" y="1654906"/>
              <a:chExt cx="4572000" cy="4572000"/>
            </a:xfrm>
          </p:grpSpPr>
          <p:sp>
            <p:nvSpPr>
              <p:cNvPr id="48" name="Block Arc 47">
                <a:extLst>
                  <a:ext uri="{FF2B5EF4-FFF2-40B4-BE49-F238E27FC236}">
                    <a16:creationId xmlns:a16="http://schemas.microsoft.com/office/drawing/2014/main" id="{0F93C05C-0FF8-4408-AF3A-A1BC0C1244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4400000">
                <a:off x="2315914" y="1654906"/>
                <a:ext cx="4572000" cy="4572000"/>
              </a:xfrm>
              <a:prstGeom prst="blockArc">
                <a:avLst>
                  <a:gd name="adj1" fmla="val 16238192"/>
                  <a:gd name="adj2" fmla="val 19767512"/>
                  <a:gd name="adj3" fmla="val 23970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3EFE42D-E716-4045-B238-A2A6A05800C5}"/>
                  </a:ext>
                </a:extLst>
              </p:cNvPr>
              <p:cNvSpPr txBox="1"/>
              <p:nvPr/>
            </p:nvSpPr>
            <p:spPr>
              <a:xfrm rot="5400000">
                <a:off x="2607126" y="3192319"/>
                <a:ext cx="2240315" cy="1401400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>
                    <a:gd name="adj" fmla="val 48311"/>
                  </a:avLst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Control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Ability to </a:t>
                </a:r>
                <a:r>
                  <a:rPr lang="en-US" sz="1100" kern="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take</a:t>
                </a: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ownership and steer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8AC7E9E-C9AF-47CD-AD33-9579231967D6}"/>
                </a:ext>
              </a:extLst>
            </p:cNvPr>
            <p:cNvGrpSpPr/>
            <p:nvPr/>
          </p:nvGrpSpPr>
          <p:grpSpPr>
            <a:xfrm>
              <a:off x="2315914" y="222106"/>
              <a:ext cx="4572000" cy="4572000"/>
              <a:chOff x="2315914" y="1654906"/>
              <a:chExt cx="4572000" cy="4572000"/>
            </a:xfrm>
          </p:grpSpPr>
          <p:sp>
            <p:nvSpPr>
              <p:cNvPr id="51" name="Block Arc 50">
                <a:extLst>
                  <a:ext uri="{FF2B5EF4-FFF2-40B4-BE49-F238E27FC236}">
                    <a16:creationId xmlns:a16="http://schemas.microsoft.com/office/drawing/2014/main" id="{01FB34B0-76CA-449B-A019-493CFCD780E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3600000">
                <a:off x="2315914" y="1654906"/>
                <a:ext cx="4572000" cy="4572000"/>
              </a:xfrm>
              <a:prstGeom prst="blockArc">
                <a:avLst>
                  <a:gd name="adj1" fmla="val 16238192"/>
                  <a:gd name="adj2" fmla="val 19767512"/>
                  <a:gd name="adj3" fmla="val 23970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BB17D006-FDD6-4C4F-9BDA-2E99AA427278}"/>
                  </a:ext>
                </a:extLst>
              </p:cNvPr>
              <p:cNvSpPr txBox="1"/>
              <p:nvPr/>
            </p:nvSpPr>
            <p:spPr>
              <a:xfrm rot="16200000">
                <a:off x="4263325" y="3098776"/>
                <a:ext cx="2240315" cy="1622962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>
                    <a:gd name="adj" fmla="val 1559244"/>
                  </a:avLst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Agility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Ability to quickly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le</a:t>
                </a:r>
                <a:r>
                  <a:rPr kumimoji="0" lang="en-US" sz="11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arn</a:t>
                </a: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and switch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A31EB663-D28F-4F9B-A986-66F263788FDE}"/>
                </a:ext>
              </a:extLst>
            </p:cNvPr>
            <p:cNvGrpSpPr/>
            <p:nvPr/>
          </p:nvGrpSpPr>
          <p:grpSpPr>
            <a:xfrm>
              <a:off x="2315915" y="222106"/>
              <a:ext cx="4572000" cy="4572000"/>
              <a:chOff x="2315915" y="1654906"/>
              <a:chExt cx="4572000" cy="4572000"/>
            </a:xfrm>
          </p:grpSpPr>
          <p:sp>
            <p:nvSpPr>
              <p:cNvPr id="54" name="Block Arc 53">
                <a:extLst>
                  <a:ext uri="{FF2B5EF4-FFF2-40B4-BE49-F238E27FC236}">
                    <a16:creationId xmlns:a16="http://schemas.microsoft.com/office/drawing/2014/main" id="{0EA9CBA2-C191-48D8-8A3F-45DA23ABA46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0800000">
                <a:off x="2315915" y="1654906"/>
                <a:ext cx="4572000" cy="4572000"/>
              </a:xfrm>
              <a:prstGeom prst="blockArc">
                <a:avLst>
                  <a:gd name="adj1" fmla="val 16238192"/>
                  <a:gd name="adj2" fmla="val 19767512"/>
                  <a:gd name="adj3" fmla="val 23970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575E687-D324-4850-A342-E1508A6E6FC0}"/>
                  </a:ext>
                </a:extLst>
              </p:cNvPr>
              <p:cNvSpPr txBox="1"/>
              <p:nvPr/>
            </p:nvSpPr>
            <p:spPr>
              <a:xfrm rot="1668699">
                <a:off x="3220117" y="3292673"/>
                <a:ext cx="2240315" cy="2149966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>
                    <a:gd name="adj" fmla="val 48311"/>
                  </a:avLst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Resources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Availability tangible &amp;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intangible means</a:t>
                </a: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ED685419-D708-46EF-BC43-5BE1CA7A9192}"/>
                </a:ext>
              </a:extLst>
            </p:cNvPr>
            <p:cNvGrpSpPr/>
            <p:nvPr/>
          </p:nvGrpSpPr>
          <p:grpSpPr>
            <a:xfrm>
              <a:off x="2315914" y="222106"/>
              <a:ext cx="4572000" cy="4572000"/>
              <a:chOff x="2315914" y="1654906"/>
              <a:chExt cx="4572000" cy="4572000"/>
            </a:xfrm>
          </p:grpSpPr>
          <p:sp>
            <p:nvSpPr>
              <p:cNvPr id="57" name="Block Arc 56">
                <a:extLst>
                  <a:ext uri="{FF2B5EF4-FFF2-40B4-BE49-F238E27FC236}">
                    <a16:creationId xmlns:a16="http://schemas.microsoft.com/office/drawing/2014/main" id="{BBEF258F-0641-4F8E-A77F-BF1407EF32A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15914" y="1654906"/>
                <a:ext cx="4572000" cy="4572000"/>
              </a:xfrm>
              <a:prstGeom prst="blockArc">
                <a:avLst>
                  <a:gd name="adj1" fmla="val 16238192"/>
                  <a:gd name="adj2" fmla="val 19767512"/>
                  <a:gd name="adj3" fmla="val 23970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6A6AA00-7446-4635-BFCE-1F97E5D8F580}"/>
                  </a:ext>
                </a:extLst>
              </p:cNvPr>
              <p:cNvSpPr txBox="1"/>
              <p:nvPr/>
            </p:nvSpPr>
            <p:spPr>
              <a:xfrm rot="1961011">
                <a:off x="3538997" y="2414417"/>
                <a:ext cx="2240315" cy="2672252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Up">
                  <a:avLst/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Solidarity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Loyalty</a:t>
                </a: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&amp; dedication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to mutual support</a:t>
                </a:r>
              </a:p>
            </p:txBody>
          </p:sp>
        </p:grp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55F7875-9EB3-4043-878B-184E40F4F0C7}"/>
                </a:ext>
              </a:extLst>
            </p:cNvPr>
            <p:cNvSpPr/>
            <p:nvPr/>
          </p:nvSpPr>
          <p:spPr bwMode="auto">
            <a:xfrm>
              <a:off x="3458914" y="1365106"/>
              <a:ext cx="2286000" cy="2286000"/>
            </a:xfrm>
            <a:prstGeom prst="ellipse">
              <a:avLst/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Resilience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Capacity to Rebound</a:t>
              </a:r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336931A3-57F5-4695-A520-9C7121DFB784}"/>
                </a:ext>
              </a:extLst>
            </p:cNvPr>
            <p:cNvGrpSpPr/>
            <p:nvPr/>
          </p:nvGrpSpPr>
          <p:grpSpPr>
            <a:xfrm>
              <a:off x="7439025" y="3292344"/>
              <a:ext cx="1381125" cy="1571216"/>
              <a:chOff x="7439025" y="4725144"/>
              <a:chExt cx="1381125" cy="1571216"/>
            </a:xfrm>
          </p:grpSpPr>
          <p:sp>
            <p:nvSpPr>
              <p:cNvPr id="61" name="Flowchart: Delay 60">
                <a:extLst>
                  <a:ext uri="{FF2B5EF4-FFF2-40B4-BE49-F238E27FC236}">
                    <a16:creationId xmlns:a16="http://schemas.microsoft.com/office/drawing/2014/main" id="{84EE38AF-956F-4580-AC82-9653DA48E722}"/>
                  </a:ext>
                </a:extLst>
              </p:cNvPr>
              <p:cNvSpPr/>
              <p:nvPr/>
            </p:nvSpPr>
            <p:spPr bwMode="auto">
              <a:xfrm rot="16200000">
                <a:off x="7343980" y="4820189"/>
                <a:ext cx="1571216" cy="1381125"/>
              </a:xfrm>
              <a:prstGeom prst="flowChartDelay">
                <a:avLst/>
              </a:prstGeom>
              <a:solidFill>
                <a:srgbClr val="3B7C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5D0097E-FBCD-45D0-97FE-D88DE1ADC311}"/>
                  </a:ext>
                </a:extLst>
              </p:cNvPr>
              <p:cNvSpPr txBox="1"/>
              <p:nvPr/>
            </p:nvSpPr>
            <p:spPr>
              <a:xfrm>
                <a:off x="7569982" y="5045239"/>
                <a:ext cx="1119216" cy="1115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Adversity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Speed bump 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of severely 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challenging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conditions</a:t>
                </a: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B92FDC0-1AC6-4CB8-9236-5885B8738BDB}"/>
                </a:ext>
              </a:extLst>
            </p:cNvPr>
            <p:cNvGrpSpPr/>
            <p:nvPr/>
          </p:nvGrpSpPr>
          <p:grpSpPr>
            <a:xfrm>
              <a:off x="2315914" y="222106"/>
              <a:ext cx="4572000" cy="4572000"/>
              <a:chOff x="2315914" y="1654906"/>
              <a:chExt cx="4572000" cy="4572000"/>
            </a:xfrm>
          </p:grpSpPr>
          <p:sp>
            <p:nvSpPr>
              <p:cNvPr id="64" name="Block Arc 63">
                <a:extLst>
                  <a:ext uri="{FF2B5EF4-FFF2-40B4-BE49-F238E27FC236}">
                    <a16:creationId xmlns:a16="http://schemas.microsoft.com/office/drawing/2014/main" id="{2C0642CF-7615-401C-872A-5D1782FA9DA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8000000">
                <a:off x="2315914" y="1654906"/>
                <a:ext cx="4572000" cy="4572000"/>
              </a:xfrm>
              <a:prstGeom prst="blockArc">
                <a:avLst>
                  <a:gd name="adj1" fmla="val 16238192"/>
                  <a:gd name="adj2" fmla="val 19767512"/>
                  <a:gd name="adj3" fmla="val 23970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BB57BEBD-BDD7-448B-83A5-8ADBE8C28A11}"/>
                  </a:ext>
                </a:extLst>
              </p:cNvPr>
              <p:cNvSpPr txBox="1"/>
              <p:nvPr/>
            </p:nvSpPr>
            <p:spPr>
              <a:xfrm rot="19830555">
                <a:off x="3366509" y="2441014"/>
                <a:ext cx="2240315" cy="2391690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Up">
                  <a:avLst>
                    <a:gd name="adj" fmla="val 12571411"/>
                  </a:avLst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Determination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Courage &amp; resolution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to </a:t>
                </a:r>
                <a:r>
                  <a:rPr lang="en-US" sz="1100" kern="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reach goals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749AB9F2-51C0-49B9-AF74-3E186A9AF007}"/>
                </a:ext>
              </a:extLst>
            </p:cNvPr>
            <p:cNvSpPr txBox="1"/>
            <p:nvPr/>
          </p:nvSpPr>
          <p:spPr>
            <a:xfrm>
              <a:off x="6065791" y="4598093"/>
              <a:ext cx="105189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i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© Ron Meyer 2020</a:t>
              </a:r>
              <a:endParaRPr lang="en-US" sz="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261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05FA4F-C69B-4D29-9834-8A34F3CC144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E2F6633-3BF8-4D21-9726-48BE9DC2D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C6EE79-BDEC-43D4-8A31-EA65390CFDE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77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2020-08-10T18:38:47Z</dcterms:created>
  <dcterms:modified xsi:type="dcterms:W3CDTF">2025-04-16T14:11:40Z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