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5219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EDCFE2-DEA8-4CF8-B95D-451B2B1F3A82}" v="7" dt="2021-06-17T09:16:02.1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06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54243"/>
            <a:ext cx="6858000" cy="1817229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41551"/>
            <a:ext cx="6858000" cy="1260219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55181-9902-410A-A2C1-EA415E3F8A6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A0B81-7C58-41DB-A4B1-A626E9809C8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086412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55181-9902-410A-A2C1-EA415E3F8A6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A0B81-7C58-41DB-A4B1-A626E9809C8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43910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7901"/>
            <a:ext cx="1971675" cy="442345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7901"/>
            <a:ext cx="5800725" cy="442345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55181-9902-410A-A2C1-EA415E3F8A6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A0B81-7C58-41DB-A4B1-A626E9809C8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82333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55181-9902-410A-A2C1-EA415E3F8A6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A0B81-7C58-41DB-A4B1-A626E9809C8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5795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301301"/>
            <a:ext cx="7886700" cy="217125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93092"/>
            <a:ext cx="7886700" cy="114180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55181-9902-410A-A2C1-EA415E3F8A6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A0B81-7C58-41DB-A4B1-A626E9809C8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39715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89503"/>
            <a:ext cx="3886200" cy="33118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89503"/>
            <a:ext cx="3886200" cy="33118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55181-9902-410A-A2C1-EA415E3F8A6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A0B81-7C58-41DB-A4B1-A626E9809C8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62317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7901"/>
            <a:ext cx="7886700" cy="100890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79552"/>
            <a:ext cx="3868340" cy="62708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906640"/>
            <a:ext cx="3868340" cy="28043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79552"/>
            <a:ext cx="3887391" cy="62708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906640"/>
            <a:ext cx="3887391" cy="28043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55181-9902-410A-A2C1-EA415E3F8A6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A0B81-7C58-41DB-A4B1-A626E9809C8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814065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55181-9902-410A-A2C1-EA415E3F8A6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A0B81-7C58-41DB-A4B1-A626E9809C8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74344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55181-9902-410A-A2C1-EA415E3F8A6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A0B81-7C58-41DB-A4B1-A626E9809C8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51999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7980"/>
            <a:ext cx="2949178" cy="121793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51541"/>
            <a:ext cx="4629150" cy="370937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65910"/>
            <a:ext cx="2949178" cy="290104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55181-9902-410A-A2C1-EA415E3F8A6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A0B81-7C58-41DB-A4B1-A626E9809C8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20982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7980"/>
            <a:ext cx="2949178" cy="121793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51541"/>
            <a:ext cx="4629150" cy="3709370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65910"/>
            <a:ext cx="2949178" cy="290104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55181-9902-410A-A2C1-EA415E3F8A6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A0B81-7C58-41DB-A4B1-A626E9809C8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831955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7901"/>
            <a:ext cx="7886700" cy="10089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89503"/>
            <a:ext cx="7886700" cy="33118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837889"/>
            <a:ext cx="2057400" cy="277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55181-9902-410A-A2C1-EA415E3F8A6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837889"/>
            <a:ext cx="3086100" cy="277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837889"/>
            <a:ext cx="2057400" cy="277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A0B81-7C58-41DB-A4B1-A626E9809C8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07034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Isosceles Triangle 76">
            <a:extLst>
              <a:ext uri="{FF2B5EF4-FFF2-40B4-BE49-F238E27FC236}">
                <a16:creationId xmlns:a16="http://schemas.microsoft.com/office/drawing/2014/main" id="{51C74582-EEA0-477D-950C-51A7E2F21085}"/>
              </a:ext>
            </a:extLst>
          </p:cNvPr>
          <p:cNvSpPr/>
          <p:nvPr/>
        </p:nvSpPr>
        <p:spPr bwMode="auto">
          <a:xfrm>
            <a:off x="3763705" y="1373028"/>
            <a:ext cx="4264679" cy="3498062"/>
          </a:xfrm>
          <a:prstGeom prst="triangle">
            <a:avLst/>
          </a:prstGeom>
          <a:solidFill>
            <a:srgbClr val="D8DEE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NL" sz="160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8" name="Right Triangle 77">
            <a:extLst>
              <a:ext uri="{FF2B5EF4-FFF2-40B4-BE49-F238E27FC236}">
                <a16:creationId xmlns:a16="http://schemas.microsoft.com/office/drawing/2014/main" id="{A95DE0B4-3FEC-4889-9F00-3AEAE1F1AC3F}"/>
              </a:ext>
            </a:extLst>
          </p:cNvPr>
          <p:cNvSpPr/>
          <p:nvPr/>
        </p:nvSpPr>
        <p:spPr bwMode="auto">
          <a:xfrm>
            <a:off x="120015" y="1485715"/>
            <a:ext cx="4792969" cy="3640677"/>
          </a:xfrm>
          <a:prstGeom prst="rtTriangle">
            <a:avLst/>
          </a:prstGeom>
          <a:solidFill>
            <a:srgbClr val="5E78A3">
              <a:lumMod val="40000"/>
              <a:lumOff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NL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79" name="Isosceles Triangle 78">
            <a:extLst>
              <a:ext uri="{FF2B5EF4-FFF2-40B4-BE49-F238E27FC236}">
                <a16:creationId xmlns:a16="http://schemas.microsoft.com/office/drawing/2014/main" id="{54DEB42E-3490-4F0A-9813-0EFC80AB0EC8}"/>
              </a:ext>
            </a:extLst>
          </p:cNvPr>
          <p:cNvSpPr/>
          <p:nvPr/>
        </p:nvSpPr>
        <p:spPr bwMode="auto">
          <a:xfrm>
            <a:off x="667119" y="795141"/>
            <a:ext cx="5713461" cy="2585738"/>
          </a:xfrm>
          <a:prstGeom prst="triangle">
            <a:avLst/>
          </a:prstGeom>
          <a:solidFill>
            <a:srgbClr val="EEF1F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NL" sz="160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0" name="Isosceles Triangle 79">
            <a:extLst>
              <a:ext uri="{FF2B5EF4-FFF2-40B4-BE49-F238E27FC236}">
                <a16:creationId xmlns:a16="http://schemas.microsoft.com/office/drawing/2014/main" id="{B58BBF7E-AB89-41F0-B727-9D23B23CEA13}"/>
              </a:ext>
            </a:extLst>
          </p:cNvPr>
          <p:cNvSpPr/>
          <p:nvPr/>
        </p:nvSpPr>
        <p:spPr bwMode="auto">
          <a:xfrm>
            <a:off x="2439785" y="885313"/>
            <a:ext cx="4599651" cy="4231980"/>
          </a:xfrm>
          <a:prstGeom prst="triangle">
            <a:avLst/>
          </a:prstGeom>
          <a:solidFill>
            <a:srgbClr val="5E78A3">
              <a:lumMod val="60000"/>
              <a:lumOff val="4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NL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19CC1CBA-9A90-472D-9BBB-AC910FA8C3D3}"/>
              </a:ext>
            </a:extLst>
          </p:cNvPr>
          <p:cNvSpPr/>
          <p:nvPr/>
        </p:nvSpPr>
        <p:spPr bwMode="auto">
          <a:xfrm>
            <a:off x="3187641" y="1619231"/>
            <a:ext cx="4264679" cy="3498062"/>
          </a:xfrm>
          <a:prstGeom prst="triangle">
            <a:avLst/>
          </a:prstGeom>
          <a:solidFill>
            <a:srgbClr val="EEF1F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NL" sz="160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2" name="Isosceles Triangle 81">
            <a:extLst>
              <a:ext uri="{FF2B5EF4-FFF2-40B4-BE49-F238E27FC236}">
                <a16:creationId xmlns:a16="http://schemas.microsoft.com/office/drawing/2014/main" id="{374E6FED-3A9A-4263-A269-CBD1960CDEA0}"/>
              </a:ext>
            </a:extLst>
          </p:cNvPr>
          <p:cNvSpPr/>
          <p:nvPr/>
        </p:nvSpPr>
        <p:spPr bwMode="auto">
          <a:xfrm>
            <a:off x="-46958" y="1017235"/>
            <a:ext cx="3835893" cy="3020088"/>
          </a:xfrm>
          <a:prstGeom prst="triangle">
            <a:avLst>
              <a:gd name="adj" fmla="val 56408"/>
            </a:avLst>
          </a:prstGeom>
          <a:solidFill>
            <a:srgbClr val="5E78A3">
              <a:lumMod val="20000"/>
              <a:lumOff val="8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NL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83" name="Right Triangle 82">
            <a:extLst>
              <a:ext uri="{FF2B5EF4-FFF2-40B4-BE49-F238E27FC236}">
                <a16:creationId xmlns:a16="http://schemas.microsoft.com/office/drawing/2014/main" id="{131194B9-8414-4A16-84F0-50F6DCAB21B4}"/>
              </a:ext>
            </a:extLst>
          </p:cNvPr>
          <p:cNvSpPr/>
          <p:nvPr/>
        </p:nvSpPr>
        <p:spPr bwMode="auto">
          <a:xfrm rot="16200000">
            <a:off x="3694297" y="-193073"/>
            <a:ext cx="4923759" cy="5696972"/>
          </a:xfrm>
          <a:prstGeom prst="rtTriangle">
            <a:avLst/>
          </a:prstGeom>
          <a:solidFill>
            <a:srgbClr val="5E78A3">
              <a:lumMod val="40000"/>
              <a:lumOff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NL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84" name="Isosceles Triangle 83">
            <a:extLst>
              <a:ext uri="{FF2B5EF4-FFF2-40B4-BE49-F238E27FC236}">
                <a16:creationId xmlns:a16="http://schemas.microsoft.com/office/drawing/2014/main" id="{8E7FCEBC-9CC8-4C86-9132-725B526BB5D5}"/>
              </a:ext>
            </a:extLst>
          </p:cNvPr>
          <p:cNvSpPr/>
          <p:nvPr/>
        </p:nvSpPr>
        <p:spPr bwMode="auto">
          <a:xfrm>
            <a:off x="5171163" y="885313"/>
            <a:ext cx="3840056" cy="2585738"/>
          </a:xfrm>
          <a:prstGeom prst="triangle">
            <a:avLst/>
          </a:prstGeom>
          <a:solidFill>
            <a:srgbClr val="5E78A3">
              <a:lumMod val="20000"/>
              <a:lumOff val="8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NL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85" name="Isosceles Triangle 84">
            <a:extLst>
              <a:ext uri="{FF2B5EF4-FFF2-40B4-BE49-F238E27FC236}">
                <a16:creationId xmlns:a16="http://schemas.microsoft.com/office/drawing/2014/main" id="{3B961A2B-E7E7-4CBC-BC87-E7B8BFDB4A36}"/>
              </a:ext>
            </a:extLst>
          </p:cNvPr>
          <p:cNvSpPr/>
          <p:nvPr/>
        </p:nvSpPr>
        <p:spPr bwMode="auto">
          <a:xfrm>
            <a:off x="0" y="1359007"/>
            <a:ext cx="7295789" cy="2585738"/>
          </a:xfrm>
          <a:prstGeom prst="triangle">
            <a:avLst/>
          </a:prstGeom>
          <a:solidFill>
            <a:srgbClr val="B0B4C6">
              <a:lumMod val="60000"/>
              <a:lumOff val="4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NL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86" name="Isosceles Triangle 85">
            <a:extLst>
              <a:ext uri="{FF2B5EF4-FFF2-40B4-BE49-F238E27FC236}">
                <a16:creationId xmlns:a16="http://schemas.microsoft.com/office/drawing/2014/main" id="{00CE156A-366D-4A85-8B64-3AF82426E1D4}"/>
              </a:ext>
            </a:extLst>
          </p:cNvPr>
          <p:cNvSpPr/>
          <p:nvPr/>
        </p:nvSpPr>
        <p:spPr bwMode="auto">
          <a:xfrm>
            <a:off x="45788" y="2556163"/>
            <a:ext cx="6381749" cy="2585738"/>
          </a:xfrm>
          <a:prstGeom prst="triangle">
            <a:avLst/>
          </a:prstGeom>
          <a:solidFill>
            <a:srgbClr val="5E78A3">
              <a:lumMod val="20000"/>
              <a:lumOff val="8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NL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87" name="Right Triangle 86">
            <a:extLst>
              <a:ext uri="{FF2B5EF4-FFF2-40B4-BE49-F238E27FC236}">
                <a16:creationId xmlns:a16="http://schemas.microsoft.com/office/drawing/2014/main" id="{D11A4C7B-64EE-4A80-A0D3-666E1B58834C}"/>
              </a:ext>
            </a:extLst>
          </p:cNvPr>
          <p:cNvSpPr/>
          <p:nvPr/>
        </p:nvSpPr>
        <p:spPr bwMode="auto">
          <a:xfrm>
            <a:off x="107504" y="3035823"/>
            <a:ext cx="4923759" cy="2090569"/>
          </a:xfrm>
          <a:prstGeom prst="rtTriangle">
            <a:avLst/>
          </a:prstGeom>
          <a:solidFill>
            <a:srgbClr val="EEF1F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NL" sz="160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8" name="Right Triangle 87">
            <a:extLst>
              <a:ext uri="{FF2B5EF4-FFF2-40B4-BE49-F238E27FC236}">
                <a16:creationId xmlns:a16="http://schemas.microsoft.com/office/drawing/2014/main" id="{FC024CDE-CD5D-4AD7-909E-B824C656E2ED}"/>
              </a:ext>
            </a:extLst>
          </p:cNvPr>
          <p:cNvSpPr/>
          <p:nvPr/>
        </p:nvSpPr>
        <p:spPr bwMode="auto">
          <a:xfrm rot="16200000">
            <a:off x="4742062" y="863791"/>
            <a:ext cx="2652379" cy="5872822"/>
          </a:xfrm>
          <a:prstGeom prst="rtTriangle">
            <a:avLst/>
          </a:prstGeom>
          <a:solidFill>
            <a:srgbClr val="5E78A3">
              <a:lumMod val="60000"/>
              <a:lumOff val="4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NL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cxnSp>
        <p:nvCxnSpPr>
          <p:cNvPr id="89" name="Connector: Curved 88">
            <a:extLst>
              <a:ext uri="{FF2B5EF4-FFF2-40B4-BE49-F238E27FC236}">
                <a16:creationId xmlns:a16="http://schemas.microsoft.com/office/drawing/2014/main" id="{0309ADD7-75AF-4F1E-B1A1-366B6CDA2283}"/>
              </a:ext>
            </a:extLst>
          </p:cNvPr>
          <p:cNvCxnSpPr>
            <a:cxnSpLocks/>
            <a:stCxn id="98" idx="4"/>
            <a:endCxn id="102" idx="2"/>
          </p:cNvCxnSpPr>
          <p:nvPr/>
        </p:nvCxnSpPr>
        <p:spPr bwMode="auto">
          <a:xfrm rot="5400000" flipH="1" flipV="1">
            <a:off x="1097639" y="3683868"/>
            <a:ext cx="104870" cy="1523364"/>
          </a:xfrm>
          <a:prstGeom prst="curvedConnector4">
            <a:avLst>
              <a:gd name="adj1" fmla="val -217984"/>
              <a:gd name="adj2" fmla="val 52954"/>
            </a:avLst>
          </a:prstGeom>
          <a:solidFill>
            <a:srgbClr val="425690"/>
          </a:solidFill>
          <a:ln w="38100" cap="flat" cmpd="sng" algn="ctr">
            <a:solidFill>
              <a:srgbClr val="00257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Connector: Curved 89">
            <a:extLst>
              <a:ext uri="{FF2B5EF4-FFF2-40B4-BE49-F238E27FC236}">
                <a16:creationId xmlns:a16="http://schemas.microsoft.com/office/drawing/2014/main" id="{2A4DBD4E-59CD-4BA1-BE75-DBC51488A650}"/>
              </a:ext>
            </a:extLst>
          </p:cNvPr>
          <p:cNvCxnSpPr>
            <a:cxnSpLocks/>
            <a:stCxn id="102" idx="6"/>
            <a:endCxn id="106" idx="2"/>
          </p:cNvCxnSpPr>
          <p:nvPr/>
        </p:nvCxnSpPr>
        <p:spPr bwMode="auto">
          <a:xfrm flipV="1">
            <a:off x="2091756" y="3750211"/>
            <a:ext cx="1418507" cy="642904"/>
          </a:xfrm>
          <a:prstGeom prst="curvedConnector3">
            <a:avLst>
              <a:gd name="adj1" fmla="val 88123"/>
            </a:avLst>
          </a:prstGeom>
          <a:solidFill>
            <a:srgbClr val="425690"/>
          </a:solidFill>
          <a:ln w="38100" cap="flat" cmpd="sng" algn="ctr">
            <a:solidFill>
              <a:srgbClr val="00257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Connector: Curved 90">
            <a:extLst>
              <a:ext uri="{FF2B5EF4-FFF2-40B4-BE49-F238E27FC236}">
                <a16:creationId xmlns:a16="http://schemas.microsoft.com/office/drawing/2014/main" id="{49660FBB-2D42-4571-A9E1-D30EE4A20D6F}"/>
              </a:ext>
            </a:extLst>
          </p:cNvPr>
          <p:cNvCxnSpPr>
            <a:cxnSpLocks/>
            <a:stCxn id="106" idx="4"/>
          </p:cNvCxnSpPr>
          <p:nvPr/>
        </p:nvCxnSpPr>
        <p:spPr bwMode="auto">
          <a:xfrm rot="5400000" flipH="1" flipV="1">
            <a:off x="4152586" y="3105652"/>
            <a:ext cx="182235" cy="1286883"/>
          </a:xfrm>
          <a:prstGeom prst="curvedConnector4">
            <a:avLst>
              <a:gd name="adj1" fmla="val -174001"/>
              <a:gd name="adj2" fmla="val 49677"/>
            </a:avLst>
          </a:prstGeom>
          <a:solidFill>
            <a:srgbClr val="425690"/>
          </a:solidFill>
          <a:ln w="38100" cap="flat" cmpd="sng" algn="ctr">
            <a:solidFill>
              <a:srgbClr val="00257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Connector: Curved 91">
            <a:extLst>
              <a:ext uri="{FF2B5EF4-FFF2-40B4-BE49-F238E27FC236}">
                <a16:creationId xmlns:a16="http://schemas.microsoft.com/office/drawing/2014/main" id="{62F124D7-8650-43B5-BAC9-6F34942A04A3}"/>
              </a:ext>
            </a:extLst>
          </p:cNvPr>
          <p:cNvCxnSpPr>
            <a:cxnSpLocks/>
            <a:stCxn id="110" idx="7"/>
          </p:cNvCxnSpPr>
          <p:nvPr/>
        </p:nvCxnSpPr>
        <p:spPr bwMode="auto">
          <a:xfrm rot="16200000" flipH="1">
            <a:off x="5977135" y="2654713"/>
            <a:ext cx="288405" cy="1273804"/>
          </a:xfrm>
          <a:prstGeom prst="curvedConnector4">
            <a:avLst>
              <a:gd name="adj1" fmla="val -79264"/>
              <a:gd name="adj2" fmla="val 51035"/>
            </a:avLst>
          </a:prstGeom>
          <a:solidFill>
            <a:srgbClr val="425690"/>
          </a:solidFill>
          <a:ln w="38100" cap="flat" cmpd="sng" algn="ctr">
            <a:solidFill>
              <a:srgbClr val="00257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Connector: Curved 92">
            <a:extLst>
              <a:ext uri="{FF2B5EF4-FFF2-40B4-BE49-F238E27FC236}">
                <a16:creationId xmlns:a16="http://schemas.microsoft.com/office/drawing/2014/main" id="{0ABFD8A6-45A0-450A-86C7-D77217139B55}"/>
              </a:ext>
            </a:extLst>
          </p:cNvPr>
          <p:cNvCxnSpPr>
            <a:cxnSpLocks/>
            <a:stCxn id="115" idx="6"/>
          </p:cNvCxnSpPr>
          <p:nvPr/>
        </p:nvCxnSpPr>
        <p:spPr bwMode="auto">
          <a:xfrm flipH="1">
            <a:off x="6734984" y="2508521"/>
            <a:ext cx="220582" cy="927297"/>
          </a:xfrm>
          <a:prstGeom prst="curvedConnector4">
            <a:avLst>
              <a:gd name="adj1" fmla="val 256039"/>
              <a:gd name="adj2" fmla="val 52436"/>
            </a:avLst>
          </a:prstGeom>
          <a:solidFill>
            <a:srgbClr val="425690"/>
          </a:solidFill>
          <a:ln w="38100" cap="flat" cmpd="sng" algn="ctr">
            <a:solidFill>
              <a:srgbClr val="00257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Connector: Curved 93">
            <a:extLst>
              <a:ext uri="{FF2B5EF4-FFF2-40B4-BE49-F238E27FC236}">
                <a16:creationId xmlns:a16="http://schemas.microsoft.com/office/drawing/2014/main" id="{E981AA49-6491-42FB-92AA-5410BDE9276C}"/>
              </a:ext>
            </a:extLst>
          </p:cNvPr>
          <p:cNvCxnSpPr>
            <a:cxnSpLocks/>
            <a:stCxn id="115" idx="7"/>
            <a:endCxn id="119" idx="4"/>
          </p:cNvCxnSpPr>
          <p:nvPr/>
        </p:nvCxnSpPr>
        <p:spPr bwMode="auto">
          <a:xfrm rot="5400000" flipH="1" flipV="1">
            <a:off x="6975969" y="1792760"/>
            <a:ext cx="605358" cy="698885"/>
          </a:xfrm>
          <a:prstGeom prst="curvedConnector3">
            <a:avLst>
              <a:gd name="adj1" fmla="val 50000"/>
            </a:avLst>
          </a:prstGeom>
          <a:solidFill>
            <a:srgbClr val="425690"/>
          </a:solidFill>
          <a:ln w="38100" cap="flat" cmpd="sng" algn="ctr">
            <a:solidFill>
              <a:srgbClr val="00257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Connector: Curved 94">
            <a:extLst>
              <a:ext uri="{FF2B5EF4-FFF2-40B4-BE49-F238E27FC236}">
                <a16:creationId xmlns:a16="http://schemas.microsoft.com/office/drawing/2014/main" id="{0B7CB66A-8E94-419A-981A-2FCEAC79FAA5}"/>
              </a:ext>
            </a:extLst>
          </p:cNvPr>
          <p:cNvCxnSpPr>
            <a:cxnSpLocks/>
            <a:stCxn id="119" idx="6"/>
            <a:endCxn id="123" idx="4"/>
          </p:cNvCxnSpPr>
          <p:nvPr/>
        </p:nvCxnSpPr>
        <p:spPr bwMode="auto">
          <a:xfrm flipV="1">
            <a:off x="7718091" y="329890"/>
            <a:ext cx="1182787" cy="1419633"/>
          </a:xfrm>
          <a:prstGeom prst="curvedConnector2">
            <a:avLst/>
          </a:prstGeom>
          <a:solidFill>
            <a:srgbClr val="425690"/>
          </a:solidFill>
          <a:ln w="38100" cap="flat" cmpd="sng" algn="ctr">
            <a:solidFill>
              <a:srgbClr val="00257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96" name="Group 95">
            <a:extLst>
              <a:ext uri="{FF2B5EF4-FFF2-40B4-BE49-F238E27FC236}">
                <a16:creationId xmlns:a16="http://schemas.microsoft.com/office/drawing/2014/main" id="{B9308B25-2E93-47D5-89D5-A0C4D9F27EBB}"/>
              </a:ext>
            </a:extLst>
          </p:cNvPr>
          <p:cNvGrpSpPr/>
          <p:nvPr/>
        </p:nvGrpSpPr>
        <p:grpSpPr>
          <a:xfrm>
            <a:off x="215616" y="3605276"/>
            <a:ext cx="900000" cy="892709"/>
            <a:chOff x="104775" y="4941168"/>
            <a:chExt cx="900000" cy="892709"/>
          </a:xfrm>
        </p:grpSpPr>
        <p:sp>
          <p:nvSpPr>
            <p:cNvPr id="97" name="Rectangle: Rounded Corners 96">
              <a:extLst>
                <a:ext uri="{FF2B5EF4-FFF2-40B4-BE49-F238E27FC236}">
                  <a16:creationId xmlns:a16="http://schemas.microsoft.com/office/drawing/2014/main" id="{AAD6E393-BFD5-4188-880B-F490087022B4}"/>
                </a:ext>
              </a:extLst>
            </p:cNvPr>
            <p:cNvSpPr/>
            <p:nvPr/>
          </p:nvSpPr>
          <p:spPr bwMode="auto">
            <a:xfrm>
              <a:off x="104775" y="4941168"/>
              <a:ext cx="900000" cy="540000"/>
            </a:xfrm>
            <a:prstGeom prst="roundRect">
              <a:avLst/>
            </a:prstGeom>
            <a:solidFill>
              <a:srgbClr val="001E5F">
                <a:lumMod val="90000"/>
                <a:lumOff val="10000"/>
              </a:srgbClr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Lukla</a:t>
              </a:r>
              <a:endParaRPr kumimoji="0" lang="en-GB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Airfield</a:t>
              </a:r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768BF2DB-508C-4819-9739-B851A9CE9B89}"/>
                </a:ext>
              </a:extLst>
            </p:cNvPr>
            <p:cNvSpPr/>
            <p:nvPr/>
          </p:nvSpPr>
          <p:spPr bwMode="auto">
            <a:xfrm>
              <a:off x="187551" y="5653877"/>
              <a:ext cx="180000" cy="180000"/>
            </a:xfrm>
            <a:prstGeom prst="ellipse">
              <a:avLst/>
            </a:prstGeom>
            <a:solidFill>
              <a:srgbClr val="002570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6ED3ADCA-99F1-49F0-9F9B-A82AE15FA42F}"/>
                </a:ext>
              </a:extLst>
            </p:cNvPr>
            <p:cNvCxnSpPr>
              <a:cxnSpLocks/>
              <a:stCxn id="97" idx="2"/>
              <a:endCxn id="98" idx="0"/>
            </p:cNvCxnSpPr>
            <p:nvPr/>
          </p:nvCxnSpPr>
          <p:spPr bwMode="auto">
            <a:xfrm flipH="1">
              <a:off x="277551" y="5481168"/>
              <a:ext cx="277224" cy="172709"/>
            </a:xfrm>
            <a:prstGeom prst="line">
              <a:avLst/>
            </a:prstGeom>
            <a:solidFill>
              <a:srgbClr val="425690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07BF294B-8226-4332-A9C6-2797E75B988B}"/>
              </a:ext>
            </a:extLst>
          </p:cNvPr>
          <p:cNvGrpSpPr/>
          <p:nvPr/>
        </p:nvGrpSpPr>
        <p:grpSpPr>
          <a:xfrm>
            <a:off x="1547664" y="3533268"/>
            <a:ext cx="900000" cy="949847"/>
            <a:chOff x="1547664" y="4869160"/>
            <a:chExt cx="900000" cy="949847"/>
          </a:xfrm>
        </p:grpSpPr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E909CF3F-984E-41CD-9A5A-AEFAC0AEF413}"/>
                </a:ext>
              </a:extLst>
            </p:cNvPr>
            <p:cNvSpPr/>
            <p:nvPr/>
          </p:nvSpPr>
          <p:spPr bwMode="auto">
            <a:xfrm>
              <a:off x="1547664" y="4869160"/>
              <a:ext cx="900000" cy="540000"/>
            </a:xfrm>
            <a:prstGeom prst="roundRect">
              <a:avLst/>
            </a:prstGeom>
            <a:solidFill>
              <a:srgbClr val="001E5F">
                <a:lumMod val="90000"/>
                <a:lumOff val="10000"/>
              </a:srgbClr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Base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Camp</a:t>
              </a:r>
              <a:endParaRPr kumimoji="0" lang="en-NL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2AEB9921-F08C-4A85-B322-C6705093E61F}"/>
                </a:ext>
              </a:extLst>
            </p:cNvPr>
            <p:cNvSpPr/>
            <p:nvPr/>
          </p:nvSpPr>
          <p:spPr bwMode="auto">
            <a:xfrm>
              <a:off x="1911756" y="5639007"/>
              <a:ext cx="180000" cy="180000"/>
            </a:xfrm>
            <a:prstGeom prst="ellipse">
              <a:avLst/>
            </a:prstGeom>
            <a:solidFill>
              <a:srgbClr val="002570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304F870F-3EAA-47E5-9E06-3C5B4338E50E}"/>
                </a:ext>
              </a:extLst>
            </p:cNvPr>
            <p:cNvCxnSpPr>
              <a:cxnSpLocks/>
              <a:stCxn id="101" idx="2"/>
              <a:endCxn id="102" idx="0"/>
            </p:cNvCxnSpPr>
            <p:nvPr/>
          </p:nvCxnSpPr>
          <p:spPr bwMode="auto">
            <a:xfrm>
              <a:off x="1997664" y="5409160"/>
              <a:ext cx="4092" cy="229847"/>
            </a:xfrm>
            <a:prstGeom prst="line">
              <a:avLst/>
            </a:prstGeom>
            <a:solidFill>
              <a:srgbClr val="425690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E93F3D46-7FDB-4C9B-9A6A-52E19974750E}"/>
              </a:ext>
            </a:extLst>
          </p:cNvPr>
          <p:cNvGrpSpPr/>
          <p:nvPr/>
        </p:nvGrpSpPr>
        <p:grpSpPr>
          <a:xfrm>
            <a:off x="3098922" y="2931051"/>
            <a:ext cx="900000" cy="909160"/>
            <a:chOff x="3098922" y="4266943"/>
            <a:chExt cx="900000" cy="909160"/>
          </a:xfrm>
        </p:grpSpPr>
        <p:sp>
          <p:nvSpPr>
            <p:cNvPr id="105" name="Rectangle: Rounded Corners 104">
              <a:extLst>
                <a:ext uri="{FF2B5EF4-FFF2-40B4-BE49-F238E27FC236}">
                  <a16:creationId xmlns:a16="http://schemas.microsoft.com/office/drawing/2014/main" id="{298642AC-5307-44AC-A048-F05DB766E7C0}"/>
                </a:ext>
              </a:extLst>
            </p:cNvPr>
            <p:cNvSpPr/>
            <p:nvPr/>
          </p:nvSpPr>
          <p:spPr bwMode="auto">
            <a:xfrm>
              <a:off x="3098922" y="4266943"/>
              <a:ext cx="900000" cy="540000"/>
            </a:xfrm>
            <a:prstGeom prst="roundRect">
              <a:avLst/>
            </a:prstGeom>
            <a:solidFill>
              <a:srgbClr val="001E5F">
                <a:lumMod val="90000"/>
                <a:lumOff val="10000"/>
              </a:srgbClr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Camp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1</a:t>
              </a:r>
              <a:endParaRPr kumimoji="0" lang="en-NL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0EB128B7-5C80-411A-A6C0-350357F969E5}"/>
                </a:ext>
              </a:extLst>
            </p:cNvPr>
            <p:cNvSpPr/>
            <p:nvPr/>
          </p:nvSpPr>
          <p:spPr bwMode="auto">
            <a:xfrm>
              <a:off x="3510263" y="4996103"/>
              <a:ext cx="180000" cy="180000"/>
            </a:xfrm>
            <a:prstGeom prst="ellipse">
              <a:avLst/>
            </a:prstGeom>
            <a:solidFill>
              <a:srgbClr val="002570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EE7881DF-9065-45A3-8ACE-A8277230FFF0}"/>
                </a:ext>
              </a:extLst>
            </p:cNvPr>
            <p:cNvCxnSpPr>
              <a:cxnSpLocks/>
              <a:stCxn id="105" idx="2"/>
              <a:endCxn id="106" idx="0"/>
            </p:cNvCxnSpPr>
            <p:nvPr/>
          </p:nvCxnSpPr>
          <p:spPr bwMode="auto">
            <a:xfrm>
              <a:off x="3548922" y="4806943"/>
              <a:ext cx="51341" cy="189160"/>
            </a:xfrm>
            <a:prstGeom prst="line">
              <a:avLst/>
            </a:prstGeom>
            <a:solidFill>
              <a:srgbClr val="425690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273BC40D-4047-471D-810C-3FFD64D18548}"/>
              </a:ext>
            </a:extLst>
          </p:cNvPr>
          <p:cNvGrpSpPr/>
          <p:nvPr/>
        </p:nvGrpSpPr>
        <p:grpSpPr>
          <a:xfrm>
            <a:off x="4559454" y="2377715"/>
            <a:ext cx="951342" cy="1280261"/>
            <a:chOff x="4559454" y="3713607"/>
            <a:chExt cx="951342" cy="1280261"/>
          </a:xfrm>
        </p:grpSpPr>
        <p:sp>
          <p:nvSpPr>
            <p:cNvPr id="109" name="Rectangle: Rounded Corners 108">
              <a:extLst>
                <a:ext uri="{FF2B5EF4-FFF2-40B4-BE49-F238E27FC236}">
                  <a16:creationId xmlns:a16="http://schemas.microsoft.com/office/drawing/2014/main" id="{12831C6E-1538-4286-B2E7-CFC258D9B176}"/>
                </a:ext>
              </a:extLst>
            </p:cNvPr>
            <p:cNvSpPr/>
            <p:nvPr/>
          </p:nvSpPr>
          <p:spPr bwMode="auto">
            <a:xfrm>
              <a:off x="4559454" y="3713607"/>
              <a:ext cx="900000" cy="540000"/>
            </a:xfrm>
            <a:prstGeom prst="roundRect">
              <a:avLst/>
            </a:prstGeom>
            <a:solidFill>
              <a:srgbClr val="001E5F">
                <a:lumMod val="90000"/>
                <a:lumOff val="10000"/>
              </a:srgbClr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Camp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2</a:t>
              </a:r>
              <a:endParaRPr kumimoji="0" lang="en-NL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C0B3D416-E59E-4875-A641-8BD9728A046A}"/>
                </a:ext>
              </a:extLst>
            </p:cNvPr>
            <p:cNvSpPr/>
            <p:nvPr/>
          </p:nvSpPr>
          <p:spPr bwMode="auto">
            <a:xfrm>
              <a:off x="5330796" y="4456945"/>
              <a:ext cx="180000" cy="180000"/>
            </a:xfrm>
            <a:prstGeom prst="ellipse">
              <a:avLst/>
            </a:prstGeom>
            <a:solidFill>
              <a:srgbClr val="002570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cxnSp>
          <p:nvCxnSpPr>
            <p:cNvPr id="111" name="Connector: Curved 110">
              <a:extLst>
                <a:ext uri="{FF2B5EF4-FFF2-40B4-BE49-F238E27FC236}">
                  <a16:creationId xmlns:a16="http://schemas.microsoft.com/office/drawing/2014/main" id="{933ED5E4-95B1-4054-AF25-3EE6C40195FA}"/>
                </a:ext>
              </a:extLst>
            </p:cNvPr>
            <p:cNvCxnSpPr>
              <a:cxnSpLocks/>
              <a:endCxn id="110" idx="2"/>
            </p:cNvCxnSpPr>
            <p:nvPr/>
          </p:nvCxnSpPr>
          <p:spPr bwMode="auto">
            <a:xfrm flipV="1">
              <a:off x="4882231" y="4546945"/>
              <a:ext cx="448565" cy="446923"/>
            </a:xfrm>
            <a:prstGeom prst="curvedConnector3">
              <a:avLst>
                <a:gd name="adj1" fmla="val 50000"/>
              </a:avLst>
            </a:prstGeom>
            <a:solidFill>
              <a:srgbClr val="425690"/>
            </a:solidFill>
            <a:ln w="38100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C27F58C1-FB2B-45C1-8063-AA73013D8118}"/>
                </a:ext>
              </a:extLst>
            </p:cNvPr>
            <p:cNvCxnSpPr>
              <a:cxnSpLocks/>
              <a:stCxn id="109" idx="2"/>
              <a:endCxn id="110" idx="1"/>
            </p:cNvCxnSpPr>
            <p:nvPr/>
          </p:nvCxnSpPr>
          <p:spPr bwMode="auto">
            <a:xfrm>
              <a:off x="5009454" y="4253607"/>
              <a:ext cx="347702" cy="229698"/>
            </a:xfrm>
            <a:prstGeom prst="line">
              <a:avLst/>
            </a:prstGeom>
            <a:solidFill>
              <a:srgbClr val="425690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7E51440B-6881-474B-A244-2871221B3DDC}"/>
              </a:ext>
            </a:extLst>
          </p:cNvPr>
          <p:cNvGrpSpPr/>
          <p:nvPr/>
        </p:nvGrpSpPr>
        <p:grpSpPr>
          <a:xfrm>
            <a:off x="5930186" y="1696718"/>
            <a:ext cx="1025380" cy="901803"/>
            <a:chOff x="5930186" y="3032610"/>
            <a:chExt cx="1025380" cy="901803"/>
          </a:xfrm>
        </p:grpSpPr>
        <p:sp>
          <p:nvSpPr>
            <p:cNvPr id="114" name="Rectangle: Rounded Corners 113">
              <a:extLst>
                <a:ext uri="{FF2B5EF4-FFF2-40B4-BE49-F238E27FC236}">
                  <a16:creationId xmlns:a16="http://schemas.microsoft.com/office/drawing/2014/main" id="{9CE727F4-5F07-4772-BB07-37ACCA4EB419}"/>
                </a:ext>
              </a:extLst>
            </p:cNvPr>
            <p:cNvSpPr/>
            <p:nvPr/>
          </p:nvSpPr>
          <p:spPr bwMode="auto">
            <a:xfrm>
              <a:off x="5930186" y="3032610"/>
              <a:ext cx="900000" cy="540000"/>
            </a:xfrm>
            <a:prstGeom prst="roundRect">
              <a:avLst/>
            </a:prstGeom>
            <a:solidFill>
              <a:srgbClr val="001E5F">
                <a:lumMod val="90000"/>
                <a:lumOff val="10000"/>
              </a:srgbClr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Camp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3</a:t>
              </a:r>
              <a:endParaRPr kumimoji="0" lang="en-NL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D5A05B6E-B2A0-41F5-98A9-DC75D4920A63}"/>
                </a:ext>
              </a:extLst>
            </p:cNvPr>
            <p:cNvSpPr/>
            <p:nvPr/>
          </p:nvSpPr>
          <p:spPr bwMode="auto">
            <a:xfrm>
              <a:off x="6775566" y="3754413"/>
              <a:ext cx="180000" cy="180000"/>
            </a:xfrm>
            <a:prstGeom prst="ellipse">
              <a:avLst/>
            </a:prstGeom>
            <a:solidFill>
              <a:srgbClr val="002570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46525CEC-8E2B-4451-8F9A-A2335A59E180}"/>
                </a:ext>
              </a:extLst>
            </p:cNvPr>
            <p:cNvCxnSpPr>
              <a:cxnSpLocks/>
              <a:stCxn id="114" idx="2"/>
              <a:endCxn id="115" idx="1"/>
            </p:cNvCxnSpPr>
            <p:nvPr/>
          </p:nvCxnSpPr>
          <p:spPr bwMode="auto">
            <a:xfrm>
              <a:off x="6380186" y="3572610"/>
              <a:ext cx="421740" cy="208163"/>
            </a:xfrm>
            <a:prstGeom prst="line">
              <a:avLst/>
            </a:prstGeom>
            <a:solidFill>
              <a:srgbClr val="425690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F774A534-A946-4E54-9DBB-5595F4C4AC1E}"/>
              </a:ext>
            </a:extLst>
          </p:cNvPr>
          <p:cNvGrpSpPr/>
          <p:nvPr/>
        </p:nvGrpSpPr>
        <p:grpSpPr>
          <a:xfrm>
            <a:off x="6817458" y="1026944"/>
            <a:ext cx="900633" cy="812579"/>
            <a:chOff x="7150723" y="2322544"/>
            <a:chExt cx="900633" cy="812579"/>
          </a:xfrm>
        </p:grpSpPr>
        <p:sp>
          <p:nvSpPr>
            <p:cNvPr id="118" name="Rectangle: Rounded Corners 117">
              <a:extLst>
                <a:ext uri="{FF2B5EF4-FFF2-40B4-BE49-F238E27FC236}">
                  <a16:creationId xmlns:a16="http://schemas.microsoft.com/office/drawing/2014/main" id="{5960E30C-5ED6-40EC-B049-FFF188295683}"/>
                </a:ext>
              </a:extLst>
            </p:cNvPr>
            <p:cNvSpPr/>
            <p:nvPr/>
          </p:nvSpPr>
          <p:spPr bwMode="auto">
            <a:xfrm>
              <a:off x="7150723" y="2322544"/>
              <a:ext cx="900000" cy="540000"/>
            </a:xfrm>
            <a:prstGeom prst="roundRect">
              <a:avLst/>
            </a:prstGeom>
            <a:solidFill>
              <a:srgbClr val="001E5F">
                <a:lumMod val="90000"/>
                <a:lumOff val="10000"/>
              </a:srgbClr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Camp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4</a:t>
              </a:r>
              <a:endParaRPr kumimoji="0" lang="en-NL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10A3F524-BBF9-4E69-895D-2681C25EC694}"/>
                </a:ext>
              </a:extLst>
            </p:cNvPr>
            <p:cNvSpPr/>
            <p:nvPr/>
          </p:nvSpPr>
          <p:spPr bwMode="auto">
            <a:xfrm>
              <a:off x="7871356" y="2955123"/>
              <a:ext cx="180000" cy="180000"/>
            </a:xfrm>
            <a:prstGeom prst="ellipse">
              <a:avLst/>
            </a:prstGeom>
            <a:solidFill>
              <a:srgbClr val="002570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35040145-C01C-418F-8AB4-D99A76C0BD59}"/>
                </a:ext>
              </a:extLst>
            </p:cNvPr>
            <p:cNvCxnSpPr>
              <a:cxnSpLocks/>
              <a:stCxn id="118" idx="2"/>
              <a:endCxn id="119" idx="1"/>
            </p:cNvCxnSpPr>
            <p:nvPr/>
          </p:nvCxnSpPr>
          <p:spPr bwMode="auto">
            <a:xfrm>
              <a:off x="7600723" y="2862544"/>
              <a:ext cx="296993" cy="118939"/>
            </a:xfrm>
            <a:prstGeom prst="line">
              <a:avLst/>
            </a:prstGeom>
            <a:solidFill>
              <a:srgbClr val="425690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01821232-2C9D-4E43-AF8F-166237FACA62}"/>
              </a:ext>
            </a:extLst>
          </p:cNvPr>
          <p:cNvGrpSpPr/>
          <p:nvPr/>
        </p:nvGrpSpPr>
        <p:grpSpPr>
          <a:xfrm>
            <a:off x="7596336" y="79693"/>
            <a:ext cx="1394542" cy="540000"/>
            <a:chOff x="7749219" y="1415585"/>
            <a:chExt cx="1394542" cy="540000"/>
          </a:xfrm>
        </p:grpSpPr>
        <p:sp>
          <p:nvSpPr>
            <p:cNvPr id="122" name="Rectangle: Rounded Corners 121">
              <a:extLst>
                <a:ext uri="{FF2B5EF4-FFF2-40B4-BE49-F238E27FC236}">
                  <a16:creationId xmlns:a16="http://schemas.microsoft.com/office/drawing/2014/main" id="{24F7FAEB-F11B-4BEF-930F-D8E3926B1DCD}"/>
                </a:ext>
              </a:extLst>
            </p:cNvPr>
            <p:cNvSpPr/>
            <p:nvPr/>
          </p:nvSpPr>
          <p:spPr bwMode="auto">
            <a:xfrm>
              <a:off x="7749219" y="1415585"/>
              <a:ext cx="900000" cy="540000"/>
            </a:xfrm>
            <a:prstGeom prst="roundRect">
              <a:avLst/>
            </a:prstGeom>
            <a:solidFill>
              <a:srgbClr val="001E5F">
                <a:lumMod val="90000"/>
                <a:lumOff val="10000"/>
              </a:srgbClr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Everest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Summit</a:t>
              </a:r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66816762-70E0-4441-B52F-06E2790AB121}"/>
                </a:ext>
              </a:extLst>
            </p:cNvPr>
            <p:cNvSpPr/>
            <p:nvPr/>
          </p:nvSpPr>
          <p:spPr bwMode="auto">
            <a:xfrm>
              <a:off x="8963761" y="1485782"/>
              <a:ext cx="180000" cy="180000"/>
            </a:xfrm>
            <a:prstGeom prst="ellipse">
              <a:avLst/>
            </a:prstGeom>
            <a:solidFill>
              <a:srgbClr val="002570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3A49BE25-7AF1-4498-8C9B-859FD670ED60}"/>
                </a:ext>
              </a:extLst>
            </p:cNvPr>
            <p:cNvCxnSpPr>
              <a:cxnSpLocks/>
              <a:stCxn id="122" idx="3"/>
              <a:endCxn id="123" idx="2"/>
            </p:cNvCxnSpPr>
            <p:nvPr/>
          </p:nvCxnSpPr>
          <p:spPr bwMode="auto">
            <a:xfrm flipV="1">
              <a:off x="8649219" y="1575782"/>
              <a:ext cx="314542" cy="109803"/>
            </a:xfrm>
            <a:prstGeom prst="line">
              <a:avLst/>
            </a:prstGeom>
            <a:solidFill>
              <a:srgbClr val="425690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D8BBB9FC-F0AC-42A9-9DD4-4D5013DD9674}"/>
              </a:ext>
            </a:extLst>
          </p:cNvPr>
          <p:cNvGrpSpPr/>
          <p:nvPr/>
        </p:nvGrpSpPr>
        <p:grpSpPr>
          <a:xfrm>
            <a:off x="323712" y="4681154"/>
            <a:ext cx="1656000" cy="338554"/>
            <a:chOff x="323712" y="6017046"/>
            <a:chExt cx="1656000" cy="338554"/>
          </a:xfrm>
        </p:grpSpPr>
        <p:cxnSp>
          <p:nvCxnSpPr>
            <p:cNvPr id="126" name="Straight Arrow Connector 125">
              <a:extLst>
                <a:ext uri="{FF2B5EF4-FFF2-40B4-BE49-F238E27FC236}">
                  <a16:creationId xmlns:a16="http://schemas.microsoft.com/office/drawing/2014/main" id="{3BA1617F-1109-4BE7-85B0-94A8D5E47B6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23712" y="6324090"/>
              <a:ext cx="1656000" cy="0"/>
            </a:xfrm>
            <a:prstGeom prst="straightConnector1">
              <a:avLst/>
            </a:prstGeom>
            <a:solidFill>
              <a:srgbClr val="425690"/>
            </a:solidFill>
            <a:ln w="28575" cap="flat" cmpd="sng" algn="ctr">
              <a:solidFill>
                <a:srgbClr val="002570"/>
              </a:solidFill>
              <a:prstDash val="sysDash"/>
              <a:round/>
              <a:headEnd type="triangle"/>
              <a:tailEnd type="triangle"/>
            </a:ln>
            <a:effectLst/>
          </p:spPr>
        </p:cxn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DDAE5E99-17C8-4145-B679-FDBFB943A3CC}"/>
                </a:ext>
              </a:extLst>
            </p:cNvPr>
            <p:cNvSpPr txBox="1"/>
            <p:nvPr/>
          </p:nvSpPr>
          <p:spPr>
            <a:xfrm>
              <a:off x="489512" y="6017046"/>
              <a:ext cx="13244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Preparation</a:t>
              </a:r>
              <a:endParaRPr kumimoji="0" lang="en-NL" sz="16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47787135-0702-4E59-9118-C912C3E3BAD6}"/>
              </a:ext>
            </a:extLst>
          </p:cNvPr>
          <p:cNvGrpSpPr/>
          <p:nvPr/>
        </p:nvGrpSpPr>
        <p:grpSpPr>
          <a:xfrm>
            <a:off x="2032016" y="4681154"/>
            <a:ext cx="1531872" cy="338554"/>
            <a:chOff x="367551" y="6084091"/>
            <a:chExt cx="1531872" cy="338554"/>
          </a:xfrm>
        </p:grpSpPr>
        <p:cxnSp>
          <p:nvCxnSpPr>
            <p:cNvPr id="129" name="Straight Arrow Connector 128">
              <a:extLst>
                <a:ext uri="{FF2B5EF4-FFF2-40B4-BE49-F238E27FC236}">
                  <a16:creationId xmlns:a16="http://schemas.microsoft.com/office/drawing/2014/main" id="{3AB6108E-A995-4E79-9C3B-885542308D7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67551" y="6391135"/>
              <a:ext cx="1531872" cy="0"/>
            </a:xfrm>
            <a:prstGeom prst="straightConnector1">
              <a:avLst/>
            </a:prstGeom>
            <a:solidFill>
              <a:srgbClr val="425690"/>
            </a:solidFill>
            <a:ln w="28575" cap="flat" cmpd="sng" algn="ctr">
              <a:solidFill>
                <a:srgbClr val="002570"/>
              </a:solidFill>
              <a:prstDash val="sysDash"/>
              <a:round/>
              <a:headEnd type="triangle"/>
              <a:tailEnd type="triangle"/>
            </a:ln>
            <a:effectLst/>
          </p:spPr>
        </p:cxnSp>
        <p:sp>
          <p:nvSpPr>
            <p:cNvPr id="130" name="TextBox 129">
              <a:extLst>
                <a:ext uri="{FF2B5EF4-FFF2-40B4-BE49-F238E27FC236}">
                  <a16:creationId xmlns:a16="http://schemas.microsoft.com/office/drawing/2014/main" id="{E3F8F899-3070-4A94-B119-5547E79E35F7}"/>
                </a:ext>
              </a:extLst>
            </p:cNvPr>
            <p:cNvSpPr txBox="1"/>
            <p:nvPr/>
          </p:nvSpPr>
          <p:spPr>
            <a:xfrm>
              <a:off x="471286" y="6084091"/>
              <a:ext cx="13724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Mobilization</a:t>
              </a:r>
              <a:endParaRPr kumimoji="0" lang="en-NL" sz="16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230E09E2-7862-4671-B51B-D4B415506566}"/>
              </a:ext>
            </a:extLst>
          </p:cNvPr>
          <p:cNvGrpSpPr/>
          <p:nvPr/>
        </p:nvGrpSpPr>
        <p:grpSpPr>
          <a:xfrm>
            <a:off x="3635896" y="4681154"/>
            <a:ext cx="3715137" cy="338554"/>
            <a:chOff x="3695920" y="6017046"/>
            <a:chExt cx="4020463" cy="338554"/>
          </a:xfrm>
        </p:grpSpPr>
        <p:cxnSp>
          <p:nvCxnSpPr>
            <p:cNvPr id="132" name="Straight Arrow Connector 131">
              <a:extLst>
                <a:ext uri="{FF2B5EF4-FFF2-40B4-BE49-F238E27FC236}">
                  <a16:creationId xmlns:a16="http://schemas.microsoft.com/office/drawing/2014/main" id="{9B0297E1-F71E-4A9F-B6A4-BD2BAA30652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695920" y="6324090"/>
              <a:ext cx="4020463" cy="0"/>
            </a:xfrm>
            <a:prstGeom prst="straightConnector1">
              <a:avLst/>
            </a:prstGeom>
            <a:solidFill>
              <a:srgbClr val="425690"/>
            </a:solidFill>
            <a:ln w="28575" cap="flat" cmpd="sng" algn="ctr">
              <a:solidFill>
                <a:srgbClr val="002570"/>
              </a:solidFill>
              <a:prstDash val="sysDash"/>
              <a:round/>
              <a:headEnd type="triangle"/>
              <a:tailEnd type="triangle"/>
            </a:ln>
            <a:effectLst/>
          </p:spPr>
        </p:cxn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251FF87D-9FC6-4535-9444-49F99A381E6F}"/>
                </a:ext>
              </a:extLst>
            </p:cNvPr>
            <p:cNvSpPr txBox="1"/>
            <p:nvPr/>
          </p:nvSpPr>
          <p:spPr>
            <a:xfrm>
              <a:off x="5072002" y="6017046"/>
              <a:ext cx="126829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Realization</a:t>
              </a:r>
              <a:endParaRPr kumimoji="0" lang="en-NL" sz="16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7570777A-2C92-4C57-9726-15425D1A18DA}"/>
              </a:ext>
            </a:extLst>
          </p:cNvPr>
          <p:cNvGrpSpPr/>
          <p:nvPr/>
        </p:nvGrpSpPr>
        <p:grpSpPr>
          <a:xfrm>
            <a:off x="7380312" y="4681154"/>
            <a:ext cx="1552028" cy="338554"/>
            <a:chOff x="7556491" y="6021288"/>
            <a:chExt cx="1552028" cy="338554"/>
          </a:xfrm>
        </p:grpSpPr>
        <p:cxnSp>
          <p:nvCxnSpPr>
            <p:cNvPr id="135" name="Straight Arrow Connector 134">
              <a:extLst>
                <a:ext uri="{FF2B5EF4-FFF2-40B4-BE49-F238E27FC236}">
                  <a16:creationId xmlns:a16="http://schemas.microsoft.com/office/drawing/2014/main" id="{23C8334E-2A2D-4D30-BA88-E455A88DD95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66569" y="6328332"/>
              <a:ext cx="1531872" cy="0"/>
            </a:xfrm>
            <a:prstGeom prst="straightConnector1">
              <a:avLst/>
            </a:prstGeom>
            <a:solidFill>
              <a:srgbClr val="425690"/>
            </a:solidFill>
            <a:ln w="28575" cap="flat" cmpd="sng" algn="ctr">
              <a:solidFill>
                <a:srgbClr val="002570"/>
              </a:solidFill>
              <a:prstDash val="sysDash"/>
              <a:round/>
              <a:headEnd type="triangle"/>
              <a:tailEnd type="triangle"/>
            </a:ln>
            <a:effectLst/>
          </p:spPr>
        </p:cxn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C6FFD8BA-14A6-4BF7-BD27-A64F22F0ABB8}"/>
                </a:ext>
              </a:extLst>
            </p:cNvPr>
            <p:cNvSpPr txBox="1"/>
            <p:nvPr/>
          </p:nvSpPr>
          <p:spPr>
            <a:xfrm>
              <a:off x="7556491" y="6021288"/>
              <a:ext cx="15520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Consolidation</a:t>
              </a:r>
              <a:endParaRPr kumimoji="0" lang="en-NL" sz="16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8C9CEA2F-172A-41FB-AA20-23C1F4A062AF}"/>
              </a:ext>
            </a:extLst>
          </p:cNvPr>
          <p:cNvGrpSpPr/>
          <p:nvPr/>
        </p:nvGrpSpPr>
        <p:grpSpPr>
          <a:xfrm>
            <a:off x="178750" y="143622"/>
            <a:ext cx="2052000" cy="4307705"/>
            <a:chOff x="178750" y="1479514"/>
            <a:chExt cx="2052000" cy="4307705"/>
          </a:xfrm>
        </p:grpSpPr>
        <p:sp>
          <p:nvSpPr>
            <p:cNvPr id="138" name="Rectangle: Rounded Corners 137">
              <a:extLst>
                <a:ext uri="{FF2B5EF4-FFF2-40B4-BE49-F238E27FC236}">
                  <a16:creationId xmlns:a16="http://schemas.microsoft.com/office/drawing/2014/main" id="{341EE2D1-43B8-4F88-92D0-31008B6B81CE}"/>
                </a:ext>
              </a:extLst>
            </p:cNvPr>
            <p:cNvSpPr/>
            <p:nvPr/>
          </p:nvSpPr>
          <p:spPr bwMode="auto">
            <a:xfrm>
              <a:off x="178750" y="1479514"/>
              <a:ext cx="2052000" cy="854243"/>
            </a:xfrm>
            <a:prstGeom prst="roundRect">
              <a:avLst/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Contracting Hazard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Overpromising results &amp;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underestimating challenges</a:t>
              </a:r>
            </a:p>
          </p:txBody>
        </p: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912F06E1-2166-4C38-A6B9-CAC89FD7F9BC}"/>
                </a:ext>
              </a:extLst>
            </p:cNvPr>
            <p:cNvCxnSpPr>
              <a:cxnSpLocks/>
              <a:stCxn id="138" idx="2"/>
            </p:cNvCxnSpPr>
            <p:nvPr/>
          </p:nvCxnSpPr>
          <p:spPr bwMode="auto">
            <a:xfrm>
              <a:off x="1204750" y="2333757"/>
              <a:ext cx="187224" cy="3453462"/>
            </a:xfrm>
            <a:prstGeom prst="line">
              <a:avLst/>
            </a:prstGeom>
            <a:solidFill>
              <a:srgbClr val="425690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74B12BA6-4611-4070-B950-755432521923}"/>
              </a:ext>
            </a:extLst>
          </p:cNvPr>
          <p:cNvGrpSpPr/>
          <p:nvPr/>
        </p:nvGrpSpPr>
        <p:grpSpPr>
          <a:xfrm>
            <a:off x="2339752" y="143622"/>
            <a:ext cx="2052000" cy="4188132"/>
            <a:chOff x="2303968" y="1479514"/>
            <a:chExt cx="2052000" cy="4188132"/>
          </a:xfrm>
        </p:grpSpPr>
        <p:sp>
          <p:nvSpPr>
            <p:cNvPr id="141" name="Rectangle: Rounded Corners 140">
              <a:extLst>
                <a:ext uri="{FF2B5EF4-FFF2-40B4-BE49-F238E27FC236}">
                  <a16:creationId xmlns:a16="http://schemas.microsoft.com/office/drawing/2014/main" id="{73148297-A885-4417-B742-8E74FCD30881}"/>
                </a:ext>
              </a:extLst>
            </p:cNvPr>
            <p:cNvSpPr/>
            <p:nvPr/>
          </p:nvSpPr>
          <p:spPr bwMode="auto">
            <a:xfrm>
              <a:off x="2303968" y="1479514"/>
              <a:ext cx="2052000" cy="854243"/>
            </a:xfrm>
            <a:prstGeom prst="roundRect">
              <a:avLst/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Momentum Hazard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Overdemanding commitment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&amp; underachieving progress</a:t>
              </a:r>
            </a:p>
          </p:txBody>
        </p: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17AD5B3E-9BB0-4169-844A-2EBABE2B0F56}"/>
                </a:ext>
              </a:extLst>
            </p:cNvPr>
            <p:cNvCxnSpPr>
              <a:cxnSpLocks/>
              <a:stCxn id="141" idx="2"/>
            </p:cNvCxnSpPr>
            <p:nvPr/>
          </p:nvCxnSpPr>
          <p:spPr bwMode="auto">
            <a:xfrm flipH="1">
              <a:off x="2520950" y="2333757"/>
              <a:ext cx="809018" cy="3333889"/>
            </a:xfrm>
            <a:prstGeom prst="line">
              <a:avLst/>
            </a:prstGeom>
            <a:solidFill>
              <a:srgbClr val="425690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715585B1-1C83-4741-BED4-0580D5C41C2B}"/>
              </a:ext>
            </a:extLst>
          </p:cNvPr>
          <p:cNvGrpSpPr/>
          <p:nvPr/>
        </p:nvGrpSpPr>
        <p:grpSpPr>
          <a:xfrm>
            <a:off x="4499992" y="143622"/>
            <a:ext cx="2052000" cy="2787429"/>
            <a:chOff x="4464208" y="1479514"/>
            <a:chExt cx="2052000" cy="2787429"/>
          </a:xfrm>
        </p:grpSpPr>
        <p:sp>
          <p:nvSpPr>
            <p:cNvPr id="144" name="Rectangle: Rounded Corners 143">
              <a:extLst>
                <a:ext uri="{FF2B5EF4-FFF2-40B4-BE49-F238E27FC236}">
                  <a16:creationId xmlns:a16="http://schemas.microsoft.com/office/drawing/2014/main" id="{00223C10-9909-49FA-AB4A-F1B8AD901876}"/>
                </a:ext>
              </a:extLst>
            </p:cNvPr>
            <p:cNvSpPr/>
            <p:nvPr/>
          </p:nvSpPr>
          <p:spPr bwMode="auto">
            <a:xfrm>
              <a:off x="4464208" y="1479514"/>
              <a:ext cx="2052000" cy="854243"/>
            </a:xfrm>
            <a:prstGeom prst="roundRect">
              <a:avLst/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Setback Hazard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Overwhelming disappointment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&amp; undercutting confidence</a:t>
              </a:r>
            </a:p>
          </p:txBody>
        </p: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19BF9EA2-11FB-441C-85DB-E1BAD838625B}"/>
                </a:ext>
              </a:extLst>
            </p:cNvPr>
            <p:cNvCxnSpPr>
              <a:cxnSpLocks/>
              <a:stCxn id="144" idx="2"/>
            </p:cNvCxnSpPr>
            <p:nvPr/>
          </p:nvCxnSpPr>
          <p:spPr bwMode="auto">
            <a:xfrm>
              <a:off x="5490208" y="2333757"/>
              <a:ext cx="142035" cy="1933186"/>
            </a:xfrm>
            <a:prstGeom prst="line">
              <a:avLst/>
            </a:prstGeom>
            <a:solidFill>
              <a:srgbClr val="425690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87B43197-3D09-49F3-87B8-1A2307337F15}"/>
              </a:ext>
            </a:extLst>
          </p:cNvPr>
          <p:cNvGrpSpPr/>
          <p:nvPr/>
        </p:nvGrpSpPr>
        <p:grpSpPr>
          <a:xfrm>
            <a:off x="6804816" y="1485715"/>
            <a:ext cx="2052000" cy="2967880"/>
            <a:chOff x="6914190" y="2821607"/>
            <a:chExt cx="2052000" cy="2967880"/>
          </a:xfrm>
        </p:grpSpPr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4348A136-C5C5-4CC3-BD01-71D0149C1EB7}"/>
                </a:ext>
              </a:extLst>
            </p:cNvPr>
            <p:cNvCxnSpPr>
              <a:cxnSpLocks/>
              <a:endCxn id="148" idx="0"/>
            </p:cNvCxnSpPr>
            <p:nvPr/>
          </p:nvCxnSpPr>
          <p:spPr bwMode="auto">
            <a:xfrm flipH="1">
              <a:off x="7940190" y="2821607"/>
              <a:ext cx="505940" cy="2113637"/>
            </a:xfrm>
            <a:prstGeom prst="line">
              <a:avLst/>
            </a:prstGeom>
            <a:solidFill>
              <a:srgbClr val="425690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8" name="Rectangle: Rounded Corners 147">
              <a:extLst>
                <a:ext uri="{FF2B5EF4-FFF2-40B4-BE49-F238E27FC236}">
                  <a16:creationId xmlns:a16="http://schemas.microsoft.com/office/drawing/2014/main" id="{08E09E5F-AFE3-4079-8799-0FF83D19D981}"/>
                </a:ext>
              </a:extLst>
            </p:cNvPr>
            <p:cNvSpPr/>
            <p:nvPr/>
          </p:nvSpPr>
          <p:spPr bwMode="auto">
            <a:xfrm>
              <a:off x="6914190" y="4935244"/>
              <a:ext cx="2052000" cy="854243"/>
            </a:xfrm>
            <a:prstGeom prst="roundRect">
              <a:avLst/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Anchoring Hazard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Overstretching resources &amp;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undermining durability</a:t>
              </a:r>
            </a:p>
          </p:txBody>
        </p:sp>
      </p:grpSp>
      <p:sp>
        <p:nvSpPr>
          <p:cNvPr id="149" name="Rectangle 148">
            <a:extLst>
              <a:ext uri="{FF2B5EF4-FFF2-40B4-BE49-F238E27FC236}">
                <a16:creationId xmlns:a16="http://schemas.microsoft.com/office/drawing/2014/main" id="{36D5980A-6F15-4195-B4E9-184CDB1935D0}"/>
              </a:ext>
            </a:extLst>
          </p:cNvPr>
          <p:cNvSpPr/>
          <p:nvPr/>
        </p:nvSpPr>
        <p:spPr bwMode="auto">
          <a:xfrm>
            <a:off x="8726" y="3774430"/>
            <a:ext cx="93600" cy="139207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NL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51" name="TextBox 54">
            <a:extLst>
              <a:ext uri="{FF2B5EF4-FFF2-40B4-BE49-F238E27FC236}">
                <a16:creationId xmlns:a16="http://schemas.microsoft.com/office/drawing/2014/main" id="{00C71CA0-7CBA-4992-8C70-594712F5243F}"/>
              </a:ext>
            </a:extLst>
          </p:cNvPr>
          <p:cNvSpPr txBox="1"/>
          <p:nvPr/>
        </p:nvSpPr>
        <p:spPr>
          <a:xfrm>
            <a:off x="106198" y="2241765"/>
            <a:ext cx="10438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i="1" dirty="0">
                <a:solidFill>
                  <a:schemeClr val="bg1"/>
                </a:solidFill>
              </a:rPr>
              <a:t>©Ron Meyer 2021</a:t>
            </a:r>
            <a:endParaRPr lang="en-US" sz="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02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F482DFE-941E-43F8-A0DA-3B0BEDA07008}"/>
</file>

<file path=customXml/itemProps2.xml><?xml version="1.0" encoding="utf-8"?>
<ds:datastoreItem xmlns:ds="http://schemas.openxmlformats.org/officeDocument/2006/customXml" ds:itemID="{21E9BB33-57C1-404A-BF55-D41F3CD5BABE}"/>
</file>

<file path=customXml/itemProps3.xml><?xml version="1.0" encoding="utf-8"?>
<ds:datastoreItem xmlns:ds="http://schemas.openxmlformats.org/officeDocument/2006/customXml" ds:itemID="{77B2640E-E436-4DEE-9842-F7612D0BA90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50</Words>
  <Application>Microsoft Office PowerPoint</Application>
  <PresentationFormat>Custom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2</cp:revision>
  <dcterms:created xsi:type="dcterms:W3CDTF">2021-06-17T09:10:27Z</dcterms:created>
  <dcterms:modified xsi:type="dcterms:W3CDTF">2025-04-16T14:10:35Z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