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8778875" cy="5211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BD9A9E-1298-44AA-8961-C99BF3692214}" v="2" dt="2025-04-16T14:07:32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7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360" y="852944"/>
            <a:ext cx="6584156" cy="1814466"/>
          </a:xfrm>
        </p:spPr>
        <p:txBody>
          <a:bodyPr anchor="b"/>
          <a:lstStyle>
            <a:lvl1pPr algn="ctr">
              <a:defRPr sz="43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2737382"/>
            <a:ext cx="6584156" cy="1258303"/>
          </a:xfrm>
        </p:spPr>
        <p:txBody>
          <a:bodyPr/>
          <a:lstStyle>
            <a:lvl1pPr marL="0" indent="0" algn="ctr">
              <a:buNone/>
              <a:defRPr sz="1728"/>
            </a:lvl1pPr>
            <a:lvl2pPr marL="329230" indent="0" algn="ctr">
              <a:buNone/>
              <a:defRPr sz="1440"/>
            </a:lvl2pPr>
            <a:lvl3pPr marL="658459" indent="0" algn="ctr">
              <a:buNone/>
              <a:defRPr sz="1296"/>
            </a:lvl3pPr>
            <a:lvl4pPr marL="987689" indent="0" algn="ctr">
              <a:buNone/>
              <a:defRPr sz="1152"/>
            </a:lvl4pPr>
            <a:lvl5pPr marL="1316919" indent="0" algn="ctr">
              <a:buNone/>
              <a:defRPr sz="1152"/>
            </a:lvl5pPr>
            <a:lvl6pPr marL="1646149" indent="0" algn="ctr">
              <a:buNone/>
              <a:defRPr sz="1152"/>
            </a:lvl6pPr>
            <a:lvl7pPr marL="1975378" indent="0" algn="ctr">
              <a:buNone/>
              <a:defRPr sz="1152"/>
            </a:lvl7pPr>
            <a:lvl8pPr marL="2304608" indent="0" algn="ctr">
              <a:buNone/>
              <a:defRPr sz="1152"/>
            </a:lvl8pPr>
            <a:lvl9pPr marL="2633838" indent="0" algn="ctr">
              <a:buNone/>
              <a:defRPr sz="115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8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4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2" y="277478"/>
            <a:ext cx="1892945" cy="4416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277478"/>
            <a:ext cx="5569099" cy="4416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4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1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5" y="1299322"/>
            <a:ext cx="7571780" cy="2167948"/>
          </a:xfrm>
        </p:spPr>
        <p:txBody>
          <a:bodyPr anchor="b"/>
          <a:lstStyle>
            <a:lvl1pPr>
              <a:defRPr sz="43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5" y="3487780"/>
            <a:ext cx="7571780" cy="1140073"/>
          </a:xfrm>
        </p:spPr>
        <p:txBody>
          <a:bodyPr/>
          <a:lstStyle>
            <a:lvl1pPr marL="0" indent="0">
              <a:buNone/>
              <a:defRPr sz="1728">
                <a:solidFill>
                  <a:schemeClr val="tx1">
                    <a:tint val="75000"/>
                  </a:schemeClr>
                </a:solidFill>
              </a:defRPr>
            </a:lvl1pPr>
            <a:lvl2pPr marL="32923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2pPr>
            <a:lvl3pPr marL="658459" indent="0">
              <a:buNone/>
              <a:defRPr sz="1296">
                <a:solidFill>
                  <a:schemeClr val="tx1">
                    <a:tint val="75000"/>
                  </a:schemeClr>
                </a:solidFill>
              </a:defRPr>
            </a:lvl3pPr>
            <a:lvl4pPr marL="98768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4pPr>
            <a:lvl5pPr marL="131691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5pPr>
            <a:lvl6pPr marL="1646149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6pPr>
            <a:lvl7pPr marL="1975378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7pPr>
            <a:lvl8pPr marL="2304608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8pPr>
            <a:lvl9pPr marL="2633838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2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387390"/>
            <a:ext cx="3731022" cy="330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387390"/>
            <a:ext cx="3731022" cy="3306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277478"/>
            <a:ext cx="7571780" cy="10073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277606"/>
            <a:ext cx="3713875" cy="626135"/>
          </a:xfrm>
        </p:spPr>
        <p:txBody>
          <a:bodyPr anchor="b"/>
          <a:lstStyle>
            <a:lvl1pPr marL="0" indent="0">
              <a:buNone/>
              <a:defRPr sz="1728" b="1"/>
            </a:lvl1pPr>
            <a:lvl2pPr marL="329230" indent="0">
              <a:buNone/>
              <a:defRPr sz="1440" b="1"/>
            </a:lvl2pPr>
            <a:lvl3pPr marL="658459" indent="0">
              <a:buNone/>
              <a:defRPr sz="1296" b="1"/>
            </a:lvl3pPr>
            <a:lvl4pPr marL="987689" indent="0">
              <a:buNone/>
              <a:defRPr sz="1152" b="1"/>
            </a:lvl4pPr>
            <a:lvl5pPr marL="1316919" indent="0">
              <a:buNone/>
              <a:defRPr sz="1152" b="1"/>
            </a:lvl5pPr>
            <a:lvl6pPr marL="1646149" indent="0">
              <a:buNone/>
              <a:defRPr sz="1152" b="1"/>
            </a:lvl6pPr>
            <a:lvl7pPr marL="1975378" indent="0">
              <a:buNone/>
              <a:defRPr sz="1152" b="1"/>
            </a:lvl7pPr>
            <a:lvl8pPr marL="2304608" indent="0">
              <a:buNone/>
              <a:defRPr sz="1152" b="1"/>
            </a:lvl8pPr>
            <a:lvl9pPr marL="2633838" indent="0">
              <a:buNone/>
              <a:defRPr sz="11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1903741"/>
            <a:ext cx="3713875" cy="2800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277606"/>
            <a:ext cx="3732165" cy="626135"/>
          </a:xfrm>
        </p:spPr>
        <p:txBody>
          <a:bodyPr anchor="b"/>
          <a:lstStyle>
            <a:lvl1pPr marL="0" indent="0">
              <a:buNone/>
              <a:defRPr sz="1728" b="1"/>
            </a:lvl1pPr>
            <a:lvl2pPr marL="329230" indent="0">
              <a:buNone/>
              <a:defRPr sz="1440" b="1"/>
            </a:lvl2pPr>
            <a:lvl3pPr marL="658459" indent="0">
              <a:buNone/>
              <a:defRPr sz="1296" b="1"/>
            </a:lvl3pPr>
            <a:lvl4pPr marL="987689" indent="0">
              <a:buNone/>
              <a:defRPr sz="1152" b="1"/>
            </a:lvl4pPr>
            <a:lvl5pPr marL="1316919" indent="0">
              <a:buNone/>
              <a:defRPr sz="1152" b="1"/>
            </a:lvl5pPr>
            <a:lvl6pPr marL="1646149" indent="0">
              <a:buNone/>
              <a:defRPr sz="1152" b="1"/>
            </a:lvl6pPr>
            <a:lvl7pPr marL="1975378" indent="0">
              <a:buNone/>
              <a:defRPr sz="1152" b="1"/>
            </a:lvl7pPr>
            <a:lvl8pPr marL="2304608" indent="0">
              <a:buNone/>
              <a:defRPr sz="1152" b="1"/>
            </a:lvl8pPr>
            <a:lvl9pPr marL="2633838" indent="0">
              <a:buNone/>
              <a:defRPr sz="115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1903741"/>
            <a:ext cx="3732165" cy="2800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4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3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9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2" y="347451"/>
            <a:ext cx="2831415" cy="1216078"/>
          </a:xfrm>
        </p:spPr>
        <p:txBody>
          <a:bodyPr anchor="b"/>
          <a:lstStyle>
            <a:lvl1pPr>
              <a:defRPr sz="23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750398"/>
            <a:ext cx="4444305" cy="3703730"/>
          </a:xfrm>
        </p:spPr>
        <p:txBody>
          <a:bodyPr/>
          <a:lstStyle>
            <a:lvl1pPr>
              <a:defRPr sz="2304"/>
            </a:lvl1pPr>
            <a:lvl2pPr>
              <a:defRPr sz="2016"/>
            </a:lvl2pPr>
            <a:lvl3pPr>
              <a:defRPr sz="1728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2" y="1563529"/>
            <a:ext cx="2831415" cy="2896631"/>
          </a:xfrm>
        </p:spPr>
        <p:txBody>
          <a:bodyPr/>
          <a:lstStyle>
            <a:lvl1pPr marL="0" indent="0">
              <a:buNone/>
              <a:defRPr sz="1152"/>
            </a:lvl1pPr>
            <a:lvl2pPr marL="329230" indent="0">
              <a:buNone/>
              <a:defRPr sz="1008"/>
            </a:lvl2pPr>
            <a:lvl3pPr marL="658459" indent="0">
              <a:buNone/>
              <a:defRPr sz="864"/>
            </a:lvl3pPr>
            <a:lvl4pPr marL="987689" indent="0">
              <a:buNone/>
              <a:defRPr sz="720"/>
            </a:lvl4pPr>
            <a:lvl5pPr marL="1316919" indent="0">
              <a:buNone/>
              <a:defRPr sz="720"/>
            </a:lvl5pPr>
            <a:lvl6pPr marL="1646149" indent="0">
              <a:buNone/>
              <a:defRPr sz="720"/>
            </a:lvl6pPr>
            <a:lvl7pPr marL="1975378" indent="0">
              <a:buNone/>
              <a:defRPr sz="720"/>
            </a:lvl7pPr>
            <a:lvl8pPr marL="2304608" indent="0">
              <a:buNone/>
              <a:defRPr sz="720"/>
            </a:lvl8pPr>
            <a:lvl9pPr marL="2633838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6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2" y="347451"/>
            <a:ext cx="2831415" cy="1216078"/>
          </a:xfrm>
        </p:spPr>
        <p:txBody>
          <a:bodyPr anchor="b"/>
          <a:lstStyle>
            <a:lvl1pPr>
              <a:defRPr sz="23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750398"/>
            <a:ext cx="4444305" cy="3703730"/>
          </a:xfrm>
        </p:spPr>
        <p:txBody>
          <a:bodyPr anchor="t"/>
          <a:lstStyle>
            <a:lvl1pPr marL="0" indent="0">
              <a:buNone/>
              <a:defRPr sz="2304"/>
            </a:lvl1pPr>
            <a:lvl2pPr marL="329230" indent="0">
              <a:buNone/>
              <a:defRPr sz="2016"/>
            </a:lvl2pPr>
            <a:lvl3pPr marL="658459" indent="0">
              <a:buNone/>
              <a:defRPr sz="1728"/>
            </a:lvl3pPr>
            <a:lvl4pPr marL="987689" indent="0">
              <a:buNone/>
              <a:defRPr sz="1440"/>
            </a:lvl4pPr>
            <a:lvl5pPr marL="1316919" indent="0">
              <a:buNone/>
              <a:defRPr sz="1440"/>
            </a:lvl5pPr>
            <a:lvl6pPr marL="1646149" indent="0">
              <a:buNone/>
              <a:defRPr sz="1440"/>
            </a:lvl6pPr>
            <a:lvl7pPr marL="1975378" indent="0">
              <a:buNone/>
              <a:defRPr sz="1440"/>
            </a:lvl7pPr>
            <a:lvl8pPr marL="2304608" indent="0">
              <a:buNone/>
              <a:defRPr sz="1440"/>
            </a:lvl8pPr>
            <a:lvl9pPr marL="2633838" indent="0">
              <a:buNone/>
              <a:defRPr sz="14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2" y="1563529"/>
            <a:ext cx="2831415" cy="2896631"/>
          </a:xfrm>
        </p:spPr>
        <p:txBody>
          <a:bodyPr/>
          <a:lstStyle>
            <a:lvl1pPr marL="0" indent="0">
              <a:buNone/>
              <a:defRPr sz="1152"/>
            </a:lvl1pPr>
            <a:lvl2pPr marL="329230" indent="0">
              <a:buNone/>
              <a:defRPr sz="1008"/>
            </a:lvl2pPr>
            <a:lvl3pPr marL="658459" indent="0">
              <a:buNone/>
              <a:defRPr sz="864"/>
            </a:lvl3pPr>
            <a:lvl4pPr marL="987689" indent="0">
              <a:buNone/>
              <a:defRPr sz="720"/>
            </a:lvl4pPr>
            <a:lvl5pPr marL="1316919" indent="0">
              <a:buNone/>
              <a:defRPr sz="720"/>
            </a:lvl5pPr>
            <a:lvl6pPr marL="1646149" indent="0">
              <a:buNone/>
              <a:defRPr sz="720"/>
            </a:lvl6pPr>
            <a:lvl7pPr marL="1975378" indent="0">
              <a:buNone/>
              <a:defRPr sz="720"/>
            </a:lvl7pPr>
            <a:lvl8pPr marL="2304608" indent="0">
              <a:buNone/>
              <a:defRPr sz="720"/>
            </a:lvl8pPr>
            <a:lvl9pPr marL="2633838" indent="0">
              <a:buNone/>
              <a:defRPr sz="7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8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277478"/>
            <a:ext cx="7571780" cy="1007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387390"/>
            <a:ext cx="7571780" cy="3306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4830533"/>
            <a:ext cx="1975247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111C5-FA3C-4DD2-B026-BAFFB56E1AC1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4830533"/>
            <a:ext cx="2962870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4830533"/>
            <a:ext cx="1975247" cy="277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CF9F-98CC-49DC-BE9A-957901E7A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3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58459" rtl="0" eaLnBrk="1" latinLnBrk="0" hangingPunct="1">
        <a:lnSpc>
          <a:spcPct val="90000"/>
        </a:lnSpc>
        <a:spcBef>
          <a:spcPct val="0"/>
        </a:spcBef>
        <a:buNone/>
        <a:defRPr sz="31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615" indent="-164615" algn="l" defTabSz="658459" rtl="0" eaLnBrk="1" latinLnBrk="0" hangingPunct="1">
        <a:lnSpc>
          <a:spcPct val="90000"/>
        </a:lnSpc>
        <a:spcBef>
          <a:spcPts val="7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1pPr>
      <a:lvl2pPr marL="493845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2pPr>
      <a:lvl3pPr marL="823074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152304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4pPr>
      <a:lvl5pPr marL="1481534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5pPr>
      <a:lvl6pPr marL="1810763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6pPr>
      <a:lvl7pPr marL="2139993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7pPr>
      <a:lvl8pPr marL="2469223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8pPr>
      <a:lvl9pPr marL="2798453" indent="-164615" algn="l" defTabSz="658459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1pPr>
      <a:lvl2pPr marL="329230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2pPr>
      <a:lvl3pPr marL="658459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3pPr>
      <a:lvl4pPr marL="987689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4pPr>
      <a:lvl5pPr marL="1316919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5pPr>
      <a:lvl6pPr marL="1646149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6pPr>
      <a:lvl7pPr marL="1975378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7pPr>
      <a:lvl8pPr marL="2304608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8pPr>
      <a:lvl9pPr marL="2633838" algn="l" defTabSz="658459" rtl="0" eaLnBrk="1" latinLnBrk="0" hangingPunct="1">
        <a:defRPr sz="1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8C5DC35-2CDE-558C-05FB-5445FEA7A8BE}"/>
              </a:ext>
            </a:extLst>
          </p:cNvPr>
          <p:cNvGrpSpPr/>
          <p:nvPr/>
        </p:nvGrpSpPr>
        <p:grpSpPr>
          <a:xfrm>
            <a:off x="0" y="249382"/>
            <a:ext cx="8650287" cy="4962381"/>
            <a:chOff x="0" y="249382"/>
            <a:chExt cx="8650287" cy="4962381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CB1C2BB0-B4B9-4F96-8A61-C774D519451B}"/>
                </a:ext>
              </a:extLst>
            </p:cNvPr>
            <p:cNvSpPr/>
            <p:nvPr/>
          </p:nvSpPr>
          <p:spPr bwMode="auto">
            <a:xfrm>
              <a:off x="443604" y="2475118"/>
              <a:ext cx="961333" cy="23854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Current State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3" name="TextBox 105">
              <a:extLst>
                <a:ext uri="{FF2B5EF4-FFF2-40B4-BE49-F238E27FC236}">
                  <a16:creationId xmlns:a16="http://schemas.microsoft.com/office/drawing/2014/main" id="{FE9CA4DC-C58A-4EE0-B7F5-B760C2D81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8288"/>
              <a:ext cx="134143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Performance</a:t>
              </a:r>
            </a:p>
          </p:txBody>
        </p:sp>
        <p:cxnSp>
          <p:nvCxnSpPr>
            <p:cNvPr id="74" name="Straight Arrow Connector 112">
              <a:extLst>
                <a:ext uri="{FF2B5EF4-FFF2-40B4-BE49-F238E27FC236}">
                  <a16:creationId xmlns:a16="http://schemas.microsoft.com/office/drawing/2014/main" id="{3940C6DB-3708-423F-BB13-E98BAA3CFC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6237" y="588963"/>
              <a:ext cx="0" cy="4319588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  <a:effectLst/>
          </p:spPr>
        </p:cxnSp>
        <p:cxnSp>
          <p:nvCxnSpPr>
            <p:cNvPr id="75" name="Straight Arrow Connector 54">
              <a:extLst>
                <a:ext uri="{FF2B5EF4-FFF2-40B4-BE49-F238E27FC236}">
                  <a16:creationId xmlns:a16="http://schemas.microsoft.com/office/drawing/2014/main" id="{4A681F3C-D075-42C4-AA8B-1931830897F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4510087" y="760413"/>
              <a:ext cx="0" cy="828040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  <a:effectLst/>
          </p:spPr>
        </p:cxnSp>
        <p:sp>
          <p:nvSpPr>
            <p:cNvPr id="76" name="TextBox 55">
              <a:extLst>
                <a:ext uri="{FF2B5EF4-FFF2-40B4-BE49-F238E27FC236}">
                  <a16:creationId xmlns:a16="http://schemas.microsoft.com/office/drawing/2014/main" id="{AB7932C9-31F9-4BF2-93DE-91772D7921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5900" y="4903788"/>
              <a:ext cx="69373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Time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C96E4B2-C983-4D5A-812D-7F81390E52F9}"/>
                </a:ext>
              </a:extLst>
            </p:cNvPr>
            <p:cNvSpPr/>
            <p:nvPr/>
          </p:nvSpPr>
          <p:spPr bwMode="auto">
            <a:xfrm>
              <a:off x="7466704" y="249382"/>
              <a:ext cx="961333" cy="461114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Future State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9" name="Right Arrow 74">
              <a:extLst>
                <a:ext uri="{FF2B5EF4-FFF2-40B4-BE49-F238E27FC236}">
                  <a16:creationId xmlns:a16="http://schemas.microsoft.com/office/drawing/2014/main" id="{B5ACA2E4-F0CE-489D-8A66-61FED5584052}"/>
                </a:ext>
              </a:extLst>
            </p:cNvPr>
            <p:cNvSpPr/>
            <p:nvPr/>
          </p:nvSpPr>
          <p:spPr bwMode="auto">
            <a:xfrm>
              <a:off x="1509740" y="3407127"/>
              <a:ext cx="5852160" cy="1463040"/>
            </a:xfrm>
            <a:prstGeom prst="rightArrow">
              <a:avLst>
                <a:gd name="adj1" fmla="val 100000"/>
                <a:gd name="adj2" fmla="val 1233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Change CLARITY: Ambiguity of Change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D257E9D6-2F49-4A1D-86EF-D9823A858EC2}"/>
                </a:ext>
              </a:extLst>
            </p:cNvPr>
            <p:cNvSpPr/>
            <p:nvPr/>
          </p:nvSpPr>
          <p:spPr bwMode="auto">
            <a:xfrm>
              <a:off x="1713941" y="3815727"/>
              <a:ext cx="1645920" cy="914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Specificity Ambiguity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7EB9D7AD-1C98-4462-8A88-5E6704B70F46}"/>
                </a:ext>
              </a:extLst>
            </p:cNvPr>
            <p:cNvSpPr/>
            <p:nvPr/>
          </p:nvSpPr>
          <p:spPr bwMode="auto">
            <a:xfrm>
              <a:off x="5371945" y="3815727"/>
              <a:ext cx="1645920" cy="914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Consistency Ambiguity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9DD35EA9-0D54-4A0F-8E65-02597BBBD1D8}"/>
                </a:ext>
              </a:extLst>
            </p:cNvPr>
            <p:cNvSpPr/>
            <p:nvPr/>
          </p:nvSpPr>
          <p:spPr bwMode="auto">
            <a:xfrm>
              <a:off x="3542943" y="3815727"/>
              <a:ext cx="1645920" cy="914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Credibility Ambiguity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5" name="Right Arrow 74">
              <a:extLst>
                <a:ext uri="{FF2B5EF4-FFF2-40B4-BE49-F238E27FC236}">
                  <a16:creationId xmlns:a16="http://schemas.microsoft.com/office/drawing/2014/main" id="{49C9DB1F-F0A4-4D1C-9C35-4E5272AFEAA9}"/>
                </a:ext>
              </a:extLst>
            </p:cNvPr>
            <p:cNvSpPr/>
            <p:nvPr/>
          </p:nvSpPr>
          <p:spPr bwMode="auto">
            <a:xfrm>
              <a:off x="1509740" y="249382"/>
              <a:ext cx="5852160" cy="1463040"/>
            </a:xfrm>
            <a:prstGeom prst="rightArrow">
              <a:avLst>
                <a:gd name="adj1" fmla="val 100000"/>
                <a:gd name="adj2" fmla="val 1233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Change WILLINGNESS: Resistance to Change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3D9F3C57-F03B-417F-B2DB-2FFEC60FAA8D}"/>
                </a:ext>
              </a:extLst>
            </p:cNvPr>
            <p:cNvSpPr/>
            <p:nvPr/>
          </p:nvSpPr>
          <p:spPr bwMode="auto">
            <a:xfrm>
              <a:off x="1713941" y="657982"/>
              <a:ext cx="1645920" cy="914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Political Resistance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lang="en-US" sz="8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CDE2A45E-41A1-4E21-9968-81529716581C}"/>
                </a:ext>
              </a:extLst>
            </p:cNvPr>
            <p:cNvSpPr/>
            <p:nvPr/>
          </p:nvSpPr>
          <p:spPr bwMode="auto">
            <a:xfrm>
              <a:off x="5371945" y="657982"/>
              <a:ext cx="1645920" cy="914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Emotional Resistance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lang="en-US" sz="8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FEE1D36-8445-473C-8820-6793284B9CA6}"/>
                </a:ext>
              </a:extLst>
            </p:cNvPr>
            <p:cNvSpPr/>
            <p:nvPr/>
          </p:nvSpPr>
          <p:spPr bwMode="auto">
            <a:xfrm>
              <a:off x="3542943" y="657982"/>
              <a:ext cx="1645920" cy="914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Cognitive Resistance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lang="en-US" sz="8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1" name="Right Arrow 74">
              <a:extLst>
                <a:ext uri="{FF2B5EF4-FFF2-40B4-BE49-F238E27FC236}">
                  <a16:creationId xmlns:a16="http://schemas.microsoft.com/office/drawing/2014/main" id="{BE3C292F-56E7-414C-9197-056309B19C41}"/>
                </a:ext>
              </a:extLst>
            </p:cNvPr>
            <p:cNvSpPr/>
            <p:nvPr/>
          </p:nvSpPr>
          <p:spPr bwMode="auto">
            <a:xfrm>
              <a:off x="1509740" y="1828254"/>
              <a:ext cx="5852160" cy="1463040"/>
            </a:xfrm>
            <a:prstGeom prst="rightArrow">
              <a:avLst>
                <a:gd name="adj1" fmla="val 100000"/>
                <a:gd name="adj2" fmla="val 1233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Change ABILITY: Barriers to Change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C39AEF43-9A2F-4445-B9F3-9A6560926E50}"/>
                </a:ext>
              </a:extLst>
            </p:cNvPr>
            <p:cNvSpPr/>
            <p:nvPr/>
          </p:nvSpPr>
          <p:spPr bwMode="auto">
            <a:xfrm>
              <a:off x="1713941" y="2236854"/>
              <a:ext cx="1645920" cy="914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Switching Barriers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AC8A6201-99DE-4ED1-A7D8-5C2D1385918F}"/>
                </a:ext>
              </a:extLst>
            </p:cNvPr>
            <p:cNvSpPr/>
            <p:nvPr/>
          </p:nvSpPr>
          <p:spPr bwMode="auto">
            <a:xfrm>
              <a:off x="5371945" y="2236854"/>
              <a:ext cx="1645920" cy="914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Learning Barriers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60F19A7-661C-4A5A-9628-D0CA674DECF4}"/>
                </a:ext>
              </a:extLst>
            </p:cNvPr>
            <p:cNvSpPr/>
            <p:nvPr/>
          </p:nvSpPr>
          <p:spPr bwMode="auto">
            <a:xfrm>
              <a:off x="3542943" y="2236854"/>
              <a:ext cx="1645920" cy="914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Resource Barriers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000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" name="TextBox 54">
              <a:extLst>
                <a:ext uri="{FF2B5EF4-FFF2-40B4-BE49-F238E27FC236}">
                  <a16:creationId xmlns:a16="http://schemas.microsoft.com/office/drawing/2014/main" id="{AE6F6043-F562-D01F-76B5-EF37DB05FE25}"/>
                </a:ext>
              </a:extLst>
            </p:cNvPr>
            <p:cNvSpPr txBox="1"/>
            <p:nvPr/>
          </p:nvSpPr>
          <p:spPr>
            <a:xfrm>
              <a:off x="7425432" y="4639335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2019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2000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DA709E-E894-4B94-9EE7-80EC92E2E485}"/>
</file>

<file path=customXml/itemProps2.xml><?xml version="1.0" encoding="utf-8"?>
<ds:datastoreItem xmlns:ds="http://schemas.openxmlformats.org/officeDocument/2006/customXml" ds:itemID="{17C4B26A-4B19-4C7E-9DA7-276ABE2FD6F4}"/>
</file>

<file path=customXml/itemProps3.xml><?xml version="1.0" encoding="utf-8"?>
<ds:datastoreItem xmlns:ds="http://schemas.openxmlformats.org/officeDocument/2006/customXml" ds:itemID="{B717E3AC-55F6-4C59-9C80-423EAAE850C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46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2019-05-28T10:18:46Z</dcterms:created>
  <dcterms:modified xsi:type="dcterms:W3CDTF">2025-04-16T14:07:58Z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