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58" r:id="rId2"/>
  </p:sldIdLst>
  <p:sldSz cx="867568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6FB"/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1C92E7-0ED0-4831-8DEB-81888A250581}" v="1" dt="2025-04-16T14:05:38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4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D11C92E7-0ED0-4831-8DEB-81888A250581}"/>
    <pc:docChg chg="modSld">
      <pc:chgData name="Ron Meyer" userId="65e0fe92-5782-4809-b035-4f1ab31a5557" providerId="ADAL" clId="{D11C92E7-0ED0-4831-8DEB-81888A250581}" dt="2025-04-16T14:05:38.141" v="0" actId="164"/>
      <pc:docMkLst>
        <pc:docMk/>
      </pc:docMkLst>
      <pc:sldChg chg="addSp modSp modAnim">
        <pc:chgData name="Ron Meyer" userId="65e0fe92-5782-4809-b035-4f1ab31a5557" providerId="ADAL" clId="{D11C92E7-0ED0-4831-8DEB-81888A250581}" dt="2025-04-16T14:05:38.141" v="0" actId="164"/>
        <pc:sldMkLst>
          <pc:docMk/>
          <pc:sldMk cId="2804227691" sldId="258"/>
        </pc:sldMkLst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2" creationId="{53ED3B74-8AE7-90AF-95C3-DE82E283CCDF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56" creationId="{A4632736-D0F6-A806-2464-7FCCE39E3F71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57" creationId="{937EFADD-A8AE-8873-598E-F09EDCF912B9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60" creationId="{FB335BAD-6CCC-AB64-7086-AE9D07EE74C5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61" creationId="{5C0DBDBB-4B7A-8899-29A4-41B63EF1F0F2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62" creationId="{051E4ADC-F722-BAFD-C13B-503BE0FB72B7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63" creationId="{BBDC8460-3FF8-5C07-B7A5-CFA9EE246DA0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704" creationId="{406D95EC-CDA1-DA2F-B7B3-D5E8957B7EB3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705" creationId="{62129181-1CE8-0E7A-3BF6-470ECB30CF83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706" creationId="{772C60A7-EE28-DEC6-4EDF-0561E7194D92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707" creationId="{F1B68B61-2841-4D2A-760A-31643ACFAE91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708" creationId="{39986819-1EFD-1935-D95C-D5693435E579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709" creationId="{4D37073A-C490-2934-4D70-E478314D4449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710" creationId="{8F01529B-9D40-4573-A841-F31ED494AD84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711" creationId="{BE725778-05B3-61E6-11EF-03D5F1E89C5A}"/>
          </ac:spMkLst>
        </pc:spChg>
        <pc:spChg chg="mod">
          <ac:chgData name="Ron Meyer" userId="65e0fe92-5782-4809-b035-4f1ab31a5557" providerId="ADAL" clId="{D11C92E7-0ED0-4831-8DEB-81888A250581}" dt="2025-04-16T14:05:38.141" v="0" actId="164"/>
          <ac:spMkLst>
            <pc:docMk/>
            <pc:sldMk cId="2804227691" sldId="258"/>
            <ac:spMk id="712" creationId="{B6A2560B-AF4F-5985-AB51-2CCB1BD8A9B1}"/>
          </ac:spMkLst>
        </pc:spChg>
        <pc:grpChg chg="add mod">
          <ac:chgData name="Ron Meyer" userId="65e0fe92-5782-4809-b035-4f1ab31a5557" providerId="ADAL" clId="{D11C92E7-0ED0-4831-8DEB-81888A250581}" dt="2025-04-16T14:05:38.141" v="0" actId="164"/>
          <ac:grpSpMkLst>
            <pc:docMk/>
            <pc:sldMk cId="2804227691" sldId="258"/>
            <ac:grpSpMk id="3" creationId="{5D3AF751-CAAD-3636-A902-F183A4A75D6B}"/>
          </ac:grpSpMkLst>
        </pc:grpChg>
        <pc:cxnChg chg="mod">
          <ac:chgData name="Ron Meyer" userId="65e0fe92-5782-4809-b035-4f1ab31a5557" providerId="ADAL" clId="{D11C92E7-0ED0-4831-8DEB-81888A250581}" dt="2025-04-16T14:05:38.141" v="0" actId="164"/>
          <ac:cxnSpMkLst>
            <pc:docMk/>
            <pc:sldMk cId="2804227691" sldId="258"/>
            <ac:cxnSpMk id="58" creationId="{985DFA3F-ACE9-7FCE-B735-B5E2F6BCD595}"/>
          </ac:cxnSpMkLst>
        </pc:cxnChg>
        <pc:cxnChg chg="mod">
          <ac:chgData name="Ron Meyer" userId="65e0fe92-5782-4809-b035-4f1ab31a5557" providerId="ADAL" clId="{D11C92E7-0ED0-4831-8DEB-81888A250581}" dt="2025-04-16T14:05:38.141" v="0" actId="164"/>
          <ac:cxnSpMkLst>
            <pc:docMk/>
            <pc:sldMk cId="2804227691" sldId="258"/>
            <ac:cxnSpMk id="59" creationId="{8307ECF4-008F-6AEF-DEAB-94999D4DAD1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4461" y="824885"/>
            <a:ext cx="6506766" cy="1754776"/>
          </a:xfrm>
        </p:spPr>
        <p:txBody>
          <a:bodyPr anchor="b"/>
          <a:lstStyle>
            <a:lvl1pPr algn="ctr">
              <a:defRPr sz="42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4461" y="2647331"/>
            <a:ext cx="6506766" cy="1216909"/>
          </a:xfrm>
        </p:spPr>
        <p:txBody>
          <a:bodyPr/>
          <a:lstStyle>
            <a:lvl1pPr marL="0" indent="0" algn="ctr">
              <a:buNone/>
              <a:defRPr sz="1708"/>
            </a:lvl1pPr>
            <a:lvl2pPr marL="325344" indent="0" algn="ctr">
              <a:buNone/>
              <a:defRPr sz="1423"/>
            </a:lvl2pPr>
            <a:lvl3pPr marL="650687" indent="0" algn="ctr">
              <a:buNone/>
              <a:defRPr sz="1281"/>
            </a:lvl3pPr>
            <a:lvl4pPr marL="976031" indent="0" algn="ctr">
              <a:buNone/>
              <a:defRPr sz="1139"/>
            </a:lvl4pPr>
            <a:lvl5pPr marL="1301374" indent="0" algn="ctr">
              <a:buNone/>
              <a:defRPr sz="1139"/>
            </a:lvl5pPr>
            <a:lvl6pPr marL="1626718" indent="0" algn="ctr">
              <a:buNone/>
              <a:defRPr sz="1139"/>
            </a:lvl6pPr>
            <a:lvl7pPr marL="1952061" indent="0" algn="ctr">
              <a:buNone/>
              <a:defRPr sz="1139"/>
            </a:lvl7pPr>
            <a:lvl8pPr marL="2277405" indent="0" algn="ctr">
              <a:buNone/>
              <a:defRPr sz="1139"/>
            </a:lvl8pPr>
            <a:lvl9pPr marL="2602748" indent="0" algn="ctr">
              <a:buNone/>
              <a:defRPr sz="11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44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2540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08539" y="268350"/>
            <a:ext cx="1870695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453" y="268350"/>
            <a:ext cx="550364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54009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00899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935" y="1256579"/>
            <a:ext cx="7482781" cy="2096630"/>
          </a:xfrm>
        </p:spPr>
        <p:txBody>
          <a:bodyPr anchor="b"/>
          <a:lstStyle>
            <a:lvl1pPr>
              <a:defRPr sz="42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1935" y="3373044"/>
            <a:ext cx="7482781" cy="1102568"/>
          </a:xfrm>
        </p:spPr>
        <p:txBody>
          <a:bodyPr/>
          <a:lstStyle>
            <a:lvl1pPr marL="0" indent="0">
              <a:buNone/>
              <a:defRPr sz="1708">
                <a:solidFill>
                  <a:schemeClr val="tx1">
                    <a:tint val="75000"/>
                  </a:schemeClr>
                </a:solidFill>
              </a:defRPr>
            </a:lvl1pPr>
            <a:lvl2pPr marL="325344" indent="0">
              <a:buNone/>
              <a:defRPr sz="1423">
                <a:solidFill>
                  <a:schemeClr val="tx1">
                    <a:tint val="75000"/>
                  </a:schemeClr>
                </a:solidFill>
              </a:defRPr>
            </a:lvl2pPr>
            <a:lvl3pPr marL="650687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3pPr>
            <a:lvl4pPr marL="976031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4pPr>
            <a:lvl5pPr marL="1301374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5pPr>
            <a:lvl6pPr marL="1626718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6pPr>
            <a:lvl7pPr marL="1952061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7pPr>
            <a:lvl8pPr marL="2277405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8pPr>
            <a:lvl9pPr marL="2602748" indent="0">
              <a:buNone/>
              <a:defRPr sz="11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94635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454" y="1341750"/>
            <a:ext cx="368716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2067" y="1341750"/>
            <a:ext cx="368716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7364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84" y="268350"/>
            <a:ext cx="7482781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584" y="1235577"/>
            <a:ext cx="3670222" cy="605537"/>
          </a:xfrm>
        </p:spPr>
        <p:txBody>
          <a:bodyPr anchor="b"/>
          <a:lstStyle>
            <a:lvl1pPr marL="0" indent="0">
              <a:buNone/>
              <a:defRPr sz="1708" b="1"/>
            </a:lvl1pPr>
            <a:lvl2pPr marL="325344" indent="0">
              <a:buNone/>
              <a:defRPr sz="1423" b="1"/>
            </a:lvl2pPr>
            <a:lvl3pPr marL="650687" indent="0">
              <a:buNone/>
              <a:defRPr sz="1281" b="1"/>
            </a:lvl3pPr>
            <a:lvl4pPr marL="976031" indent="0">
              <a:buNone/>
              <a:defRPr sz="1139" b="1"/>
            </a:lvl4pPr>
            <a:lvl5pPr marL="1301374" indent="0">
              <a:buNone/>
              <a:defRPr sz="1139" b="1"/>
            </a:lvl5pPr>
            <a:lvl6pPr marL="1626718" indent="0">
              <a:buNone/>
              <a:defRPr sz="1139" b="1"/>
            </a:lvl6pPr>
            <a:lvl7pPr marL="1952061" indent="0">
              <a:buNone/>
              <a:defRPr sz="1139" b="1"/>
            </a:lvl7pPr>
            <a:lvl8pPr marL="2277405" indent="0">
              <a:buNone/>
              <a:defRPr sz="1139" b="1"/>
            </a:lvl8pPr>
            <a:lvl9pPr marL="2602748" indent="0">
              <a:buNone/>
              <a:defRPr sz="11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7584" y="1841114"/>
            <a:ext cx="3670222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2067" y="1235577"/>
            <a:ext cx="3688297" cy="605537"/>
          </a:xfrm>
        </p:spPr>
        <p:txBody>
          <a:bodyPr anchor="b"/>
          <a:lstStyle>
            <a:lvl1pPr marL="0" indent="0">
              <a:buNone/>
              <a:defRPr sz="1708" b="1"/>
            </a:lvl1pPr>
            <a:lvl2pPr marL="325344" indent="0">
              <a:buNone/>
              <a:defRPr sz="1423" b="1"/>
            </a:lvl2pPr>
            <a:lvl3pPr marL="650687" indent="0">
              <a:buNone/>
              <a:defRPr sz="1281" b="1"/>
            </a:lvl3pPr>
            <a:lvl4pPr marL="976031" indent="0">
              <a:buNone/>
              <a:defRPr sz="1139" b="1"/>
            </a:lvl4pPr>
            <a:lvl5pPr marL="1301374" indent="0">
              <a:buNone/>
              <a:defRPr sz="1139" b="1"/>
            </a:lvl5pPr>
            <a:lvl6pPr marL="1626718" indent="0">
              <a:buNone/>
              <a:defRPr sz="1139" b="1"/>
            </a:lvl6pPr>
            <a:lvl7pPr marL="1952061" indent="0">
              <a:buNone/>
              <a:defRPr sz="1139" b="1"/>
            </a:lvl7pPr>
            <a:lvl8pPr marL="2277405" indent="0">
              <a:buNone/>
              <a:defRPr sz="1139" b="1"/>
            </a:lvl8pPr>
            <a:lvl9pPr marL="2602748" indent="0">
              <a:buNone/>
              <a:defRPr sz="11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2067" y="1841114"/>
            <a:ext cx="3688297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2983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5810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9759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84" y="336021"/>
            <a:ext cx="2798135" cy="1176073"/>
          </a:xfrm>
        </p:spPr>
        <p:txBody>
          <a:bodyPr anchor="b"/>
          <a:lstStyle>
            <a:lvl1pPr>
              <a:defRPr sz="22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8297" y="725712"/>
            <a:ext cx="4392067" cy="3581889"/>
          </a:xfrm>
        </p:spPr>
        <p:txBody>
          <a:bodyPr/>
          <a:lstStyle>
            <a:lvl1pPr>
              <a:defRPr sz="2277"/>
            </a:lvl1pPr>
            <a:lvl2pPr>
              <a:defRPr sz="1992"/>
            </a:lvl2pPr>
            <a:lvl3pPr>
              <a:defRPr sz="1708"/>
            </a:lvl3pPr>
            <a:lvl4pPr>
              <a:defRPr sz="1423"/>
            </a:lvl4pPr>
            <a:lvl5pPr>
              <a:defRPr sz="1423"/>
            </a:lvl5pPr>
            <a:lvl6pPr>
              <a:defRPr sz="1423"/>
            </a:lvl6pPr>
            <a:lvl7pPr>
              <a:defRPr sz="1423"/>
            </a:lvl7pPr>
            <a:lvl8pPr>
              <a:defRPr sz="1423"/>
            </a:lvl8pPr>
            <a:lvl9pPr>
              <a:defRPr sz="14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584" y="1512094"/>
            <a:ext cx="2798135" cy="2801341"/>
          </a:xfrm>
        </p:spPr>
        <p:txBody>
          <a:bodyPr/>
          <a:lstStyle>
            <a:lvl1pPr marL="0" indent="0">
              <a:buNone/>
              <a:defRPr sz="1139"/>
            </a:lvl1pPr>
            <a:lvl2pPr marL="325344" indent="0">
              <a:buNone/>
              <a:defRPr sz="996"/>
            </a:lvl2pPr>
            <a:lvl3pPr marL="650687" indent="0">
              <a:buNone/>
              <a:defRPr sz="854"/>
            </a:lvl3pPr>
            <a:lvl4pPr marL="976031" indent="0">
              <a:buNone/>
              <a:defRPr sz="712"/>
            </a:lvl4pPr>
            <a:lvl5pPr marL="1301374" indent="0">
              <a:buNone/>
              <a:defRPr sz="712"/>
            </a:lvl5pPr>
            <a:lvl6pPr marL="1626718" indent="0">
              <a:buNone/>
              <a:defRPr sz="712"/>
            </a:lvl6pPr>
            <a:lvl7pPr marL="1952061" indent="0">
              <a:buNone/>
              <a:defRPr sz="712"/>
            </a:lvl7pPr>
            <a:lvl8pPr marL="2277405" indent="0">
              <a:buNone/>
              <a:defRPr sz="712"/>
            </a:lvl8pPr>
            <a:lvl9pPr marL="2602748" indent="0">
              <a:buNone/>
              <a:defRPr sz="7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933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84" y="336021"/>
            <a:ext cx="2798135" cy="1176073"/>
          </a:xfrm>
        </p:spPr>
        <p:txBody>
          <a:bodyPr anchor="b"/>
          <a:lstStyle>
            <a:lvl1pPr>
              <a:defRPr sz="227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88297" y="725712"/>
            <a:ext cx="4392067" cy="3581889"/>
          </a:xfrm>
        </p:spPr>
        <p:txBody>
          <a:bodyPr anchor="t"/>
          <a:lstStyle>
            <a:lvl1pPr marL="0" indent="0">
              <a:buNone/>
              <a:defRPr sz="2277"/>
            </a:lvl1pPr>
            <a:lvl2pPr marL="325344" indent="0">
              <a:buNone/>
              <a:defRPr sz="1992"/>
            </a:lvl2pPr>
            <a:lvl3pPr marL="650687" indent="0">
              <a:buNone/>
              <a:defRPr sz="1708"/>
            </a:lvl3pPr>
            <a:lvl4pPr marL="976031" indent="0">
              <a:buNone/>
              <a:defRPr sz="1423"/>
            </a:lvl4pPr>
            <a:lvl5pPr marL="1301374" indent="0">
              <a:buNone/>
              <a:defRPr sz="1423"/>
            </a:lvl5pPr>
            <a:lvl6pPr marL="1626718" indent="0">
              <a:buNone/>
              <a:defRPr sz="1423"/>
            </a:lvl6pPr>
            <a:lvl7pPr marL="1952061" indent="0">
              <a:buNone/>
              <a:defRPr sz="1423"/>
            </a:lvl7pPr>
            <a:lvl8pPr marL="2277405" indent="0">
              <a:buNone/>
              <a:defRPr sz="1423"/>
            </a:lvl8pPr>
            <a:lvl9pPr marL="2602748" indent="0">
              <a:buNone/>
              <a:defRPr sz="142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584" y="1512094"/>
            <a:ext cx="2798135" cy="2801341"/>
          </a:xfrm>
        </p:spPr>
        <p:txBody>
          <a:bodyPr/>
          <a:lstStyle>
            <a:lvl1pPr marL="0" indent="0">
              <a:buNone/>
              <a:defRPr sz="1139"/>
            </a:lvl1pPr>
            <a:lvl2pPr marL="325344" indent="0">
              <a:buNone/>
              <a:defRPr sz="996"/>
            </a:lvl2pPr>
            <a:lvl3pPr marL="650687" indent="0">
              <a:buNone/>
              <a:defRPr sz="854"/>
            </a:lvl3pPr>
            <a:lvl4pPr marL="976031" indent="0">
              <a:buNone/>
              <a:defRPr sz="712"/>
            </a:lvl4pPr>
            <a:lvl5pPr marL="1301374" indent="0">
              <a:buNone/>
              <a:defRPr sz="712"/>
            </a:lvl5pPr>
            <a:lvl6pPr marL="1626718" indent="0">
              <a:buNone/>
              <a:defRPr sz="712"/>
            </a:lvl6pPr>
            <a:lvl7pPr marL="1952061" indent="0">
              <a:buNone/>
              <a:defRPr sz="712"/>
            </a:lvl7pPr>
            <a:lvl8pPr marL="2277405" indent="0">
              <a:buNone/>
              <a:defRPr sz="712"/>
            </a:lvl8pPr>
            <a:lvl9pPr marL="2602748" indent="0">
              <a:buNone/>
              <a:defRPr sz="7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6949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6454" y="268350"/>
            <a:ext cx="7482781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454" y="1341750"/>
            <a:ext cx="7482781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6453" y="4671624"/>
            <a:ext cx="195203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73822" y="4671624"/>
            <a:ext cx="2928045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7205" y="4671624"/>
            <a:ext cx="195203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7495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650687" rtl="0" eaLnBrk="1" latinLnBrk="0" hangingPunct="1">
        <a:lnSpc>
          <a:spcPct val="90000"/>
        </a:lnSpc>
        <a:spcBef>
          <a:spcPct val="0"/>
        </a:spcBef>
        <a:buNone/>
        <a:defRPr sz="313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672" indent="-162672" algn="l" defTabSz="650687" rtl="0" eaLnBrk="1" latinLnBrk="0" hangingPunct="1">
        <a:lnSpc>
          <a:spcPct val="90000"/>
        </a:lnSpc>
        <a:spcBef>
          <a:spcPts val="712"/>
        </a:spcBef>
        <a:buFont typeface="Arial" panose="020B0604020202020204" pitchFamily="34" charset="0"/>
        <a:buChar char="•"/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488015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708" kern="1200">
          <a:solidFill>
            <a:schemeClr val="tx1"/>
          </a:solidFill>
          <a:latin typeface="+mn-lt"/>
          <a:ea typeface="+mn-ea"/>
          <a:cs typeface="+mn-cs"/>
        </a:defRPr>
      </a:lvl2pPr>
      <a:lvl3pPr marL="813359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423" kern="1200">
          <a:solidFill>
            <a:schemeClr val="tx1"/>
          </a:solidFill>
          <a:latin typeface="+mn-lt"/>
          <a:ea typeface="+mn-ea"/>
          <a:cs typeface="+mn-cs"/>
        </a:defRPr>
      </a:lvl3pPr>
      <a:lvl4pPr marL="1138702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4pPr>
      <a:lvl5pPr marL="1464046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5pPr>
      <a:lvl6pPr marL="1789389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6pPr>
      <a:lvl7pPr marL="2114733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7pPr>
      <a:lvl8pPr marL="2440076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8pPr>
      <a:lvl9pPr marL="2765420" indent="-162672" algn="l" defTabSz="650687" rtl="0" eaLnBrk="1" latinLnBrk="0" hangingPunct="1">
        <a:lnSpc>
          <a:spcPct val="90000"/>
        </a:lnSpc>
        <a:spcBef>
          <a:spcPts val="356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1pPr>
      <a:lvl2pPr marL="325344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2pPr>
      <a:lvl3pPr marL="650687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3pPr>
      <a:lvl4pPr marL="976031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4pPr>
      <a:lvl5pPr marL="1301374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5pPr>
      <a:lvl6pPr marL="1626718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6pPr>
      <a:lvl7pPr marL="1952061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7pPr>
      <a:lvl8pPr marL="2277405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8pPr>
      <a:lvl9pPr marL="2602748" algn="l" defTabSz="650687" rtl="0" eaLnBrk="1" latinLnBrk="0" hangingPunct="1">
        <a:defRPr sz="12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D3AF751-CAAD-3636-A902-F183A4A75D6B}"/>
              </a:ext>
            </a:extLst>
          </p:cNvPr>
          <p:cNvGrpSpPr/>
          <p:nvPr/>
        </p:nvGrpSpPr>
        <p:grpSpPr>
          <a:xfrm>
            <a:off x="-55002" y="77932"/>
            <a:ext cx="8650287" cy="4962381"/>
            <a:chOff x="-55002" y="77932"/>
            <a:chExt cx="8650287" cy="4962381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4632736-D0F6-A806-2464-7FCCE39E3F71}"/>
                </a:ext>
              </a:extLst>
            </p:cNvPr>
            <p:cNvSpPr/>
            <p:nvPr/>
          </p:nvSpPr>
          <p:spPr bwMode="auto">
            <a:xfrm>
              <a:off x="388497" y="2303668"/>
              <a:ext cx="961333" cy="23854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Current State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57" name="TextBox 105">
              <a:extLst>
                <a:ext uri="{FF2B5EF4-FFF2-40B4-BE49-F238E27FC236}">
                  <a16:creationId xmlns:a16="http://schemas.microsoft.com/office/drawing/2014/main" id="{937EFADD-A8AE-8873-598E-F09EDCF91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5002" y="96838"/>
              <a:ext cx="134143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Performance</a:t>
              </a:r>
            </a:p>
          </p:txBody>
        </p:sp>
        <p:cxnSp>
          <p:nvCxnSpPr>
            <p:cNvPr id="58" name="Straight Arrow Connector 112">
              <a:extLst>
                <a:ext uri="{FF2B5EF4-FFF2-40B4-BE49-F238E27FC236}">
                  <a16:creationId xmlns:a16="http://schemas.microsoft.com/office/drawing/2014/main" id="{985DFA3F-ACE9-7FCE-B735-B5E2F6BCD5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21235" y="417513"/>
              <a:ext cx="0" cy="4319588"/>
            </a:xfrm>
            <a:prstGeom prst="straightConnector1">
              <a:avLst/>
            </a:prstGeom>
            <a:noFill/>
            <a:ln w="19050" algn="ctr">
              <a:solidFill>
                <a:srgbClr val="00257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Straight Arrow Connector 54">
              <a:extLst>
                <a:ext uri="{FF2B5EF4-FFF2-40B4-BE49-F238E27FC236}">
                  <a16:creationId xmlns:a16="http://schemas.microsoft.com/office/drawing/2014/main" id="{8307ECF4-008F-6AEF-DEAB-94999D4DAD1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4455085" y="588963"/>
              <a:ext cx="0" cy="8280400"/>
            </a:xfrm>
            <a:prstGeom prst="straightConnector1">
              <a:avLst/>
            </a:prstGeom>
            <a:noFill/>
            <a:ln w="19050" algn="ctr">
              <a:solidFill>
                <a:srgbClr val="00257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FB335BAD-6CCC-AB64-7086-AE9D07EE74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0898" y="4732338"/>
              <a:ext cx="69373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Time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C0DBDBB-4B7A-8899-29A4-41B63EF1F0F2}"/>
                </a:ext>
              </a:extLst>
            </p:cNvPr>
            <p:cNvSpPr/>
            <p:nvPr/>
          </p:nvSpPr>
          <p:spPr bwMode="auto">
            <a:xfrm>
              <a:off x="7411597" y="77932"/>
              <a:ext cx="961333" cy="461114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72000" tIns="36000" rIns="72000" bIns="360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Future State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2" name="Right Arrow 74">
              <a:extLst>
                <a:ext uri="{FF2B5EF4-FFF2-40B4-BE49-F238E27FC236}">
                  <a16:creationId xmlns:a16="http://schemas.microsoft.com/office/drawing/2014/main" id="{051E4ADC-F722-BAFD-C13B-503BE0FB72B7}"/>
                </a:ext>
              </a:extLst>
            </p:cNvPr>
            <p:cNvSpPr/>
            <p:nvPr/>
          </p:nvSpPr>
          <p:spPr bwMode="auto">
            <a:xfrm>
              <a:off x="1438620" y="3537078"/>
              <a:ext cx="2160000" cy="1152000"/>
            </a:xfrm>
            <a:prstGeom prst="rightArrow">
              <a:avLst>
                <a:gd name="adj1" fmla="val 100000"/>
                <a:gd name="adj2" fmla="val 12337"/>
              </a:avLst>
            </a:prstGeom>
            <a:solidFill>
              <a:srgbClr val="F3F6FB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kern="0" dirty="0">
                  <a:solidFill>
                    <a:srgbClr val="002570">
                      <a:lumMod val="50000"/>
                    </a:srgbClr>
                  </a:solidFill>
                  <a:latin typeface="Arial" charset="0"/>
                  <a:cs typeface="Arial" charset="0"/>
                </a:rPr>
                <a:t>Grief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3" name="Right Arrow 74">
              <a:extLst>
                <a:ext uri="{FF2B5EF4-FFF2-40B4-BE49-F238E27FC236}">
                  <a16:creationId xmlns:a16="http://schemas.microsoft.com/office/drawing/2014/main" id="{BBDC8460-3FF8-5C07-B7A5-CFA9EE246DA0}"/>
                </a:ext>
              </a:extLst>
            </p:cNvPr>
            <p:cNvSpPr/>
            <p:nvPr/>
          </p:nvSpPr>
          <p:spPr bwMode="auto">
            <a:xfrm flipH="1">
              <a:off x="5162332" y="3537078"/>
              <a:ext cx="2160000" cy="1152000"/>
            </a:xfrm>
            <a:prstGeom prst="rightArrow">
              <a:avLst>
                <a:gd name="adj1" fmla="val 100000"/>
                <a:gd name="adj2" fmla="val 12337"/>
              </a:avLst>
            </a:prstGeom>
            <a:solidFill>
              <a:srgbClr val="F3F6FB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Fear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04" name="Oval 703">
              <a:extLst>
                <a:ext uri="{FF2B5EF4-FFF2-40B4-BE49-F238E27FC236}">
                  <a16:creationId xmlns:a16="http://schemas.microsoft.com/office/drawing/2014/main" id="{406D95EC-CDA1-DA2F-B7B3-D5E8957B7EB3}"/>
                </a:ext>
              </a:extLst>
            </p:cNvPr>
            <p:cNvSpPr/>
            <p:nvPr/>
          </p:nvSpPr>
          <p:spPr bwMode="auto">
            <a:xfrm>
              <a:off x="3624476" y="3623097"/>
              <a:ext cx="1512000" cy="936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Emotional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Resistance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05" name="Right Arrow 74">
              <a:extLst>
                <a:ext uri="{FF2B5EF4-FFF2-40B4-BE49-F238E27FC236}">
                  <a16:creationId xmlns:a16="http://schemas.microsoft.com/office/drawing/2014/main" id="{62129181-1CE8-0E7A-3BF6-470ECB30CF83}"/>
                </a:ext>
              </a:extLst>
            </p:cNvPr>
            <p:cNvSpPr/>
            <p:nvPr/>
          </p:nvSpPr>
          <p:spPr bwMode="auto">
            <a:xfrm>
              <a:off x="1438620" y="2303668"/>
              <a:ext cx="2160000" cy="1152000"/>
            </a:xfrm>
            <a:prstGeom prst="rightArrow">
              <a:avLst>
                <a:gd name="adj1" fmla="val 100000"/>
                <a:gd name="adj2" fmla="val 12337"/>
              </a:avLst>
            </a:prstGeom>
            <a:solidFill>
              <a:srgbClr val="F3F6FB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36000" tIns="46800" rIns="36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Discomfort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06" name="Right Arrow 74">
              <a:extLst>
                <a:ext uri="{FF2B5EF4-FFF2-40B4-BE49-F238E27FC236}">
                  <a16:creationId xmlns:a16="http://schemas.microsoft.com/office/drawing/2014/main" id="{772C60A7-EE28-DEC6-4EDF-0561E7194D92}"/>
                </a:ext>
              </a:extLst>
            </p:cNvPr>
            <p:cNvSpPr/>
            <p:nvPr/>
          </p:nvSpPr>
          <p:spPr bwMode="auto">
            <a:xfrm flipH="1">
              <a:off x="5162332" y="2303668"/>
              <a:ext cx="2160000" cy="1152000"/>
            </a:xfrm>
            <a:prstGeom prst="rightArrow">
              <a:avLst>
                <a:gd name="adj1" fmla="val 100000"/>
                <a:gd name="adj2" fmla="val 12337"/>
              </a:avLst>
            </a:prstGeom>
            <a:solidFill>
              <a:srgbClr val="F3F6FB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Confusion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07" name="Oval 706">
              <a:extLst>
                <a:ext uri="{FF2B5EF4-FFF2-40B4-BE49-F238E27FC236}">
                  <a16:creationId xmlns:a16="http://schemas.microsoft.com/office/drawing/2014/main" id="{F1B68B61-2841-4D2A-760A-31643ACFAE91}"/>
                </a:ext>
              </a:extLst>
            </p:cNvPr>
            <p:cNvSpPr/>
            <p:nvPr/>
          </p:nvSpPr>
          <p:spPr bwMode="auto">
            <a:xfrm>
              <a:off x="3624476" y="2398961"/>
              <a:ext cx="1512000" cy="936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Cognitive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Resistance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08" name="Right Arrow 74">
              <a:extLst>
                <a:ext uri="{FF2B5EF4-FFF2-40B4-BE49-F238E27FC236}">
                  <a16:creationId xmlns:a16="http://schemas.microsoft.com/office/drawing/2014/main" id="{39986819-1EFD-1935-D95C-D5693435E579}"/>
                </a:ext>
              </a:extLst>
            </p:cNvPr>
            <p:cNvSpPr/>
            <p:nvPr/>
          </p:nvSpPr>
          <p:spPr bwMode="auto">
            <a:xfrm>
              <a:off x="1438620" y="1070258"/>
              <a:ext cx="2160000" cy="1152000"/>
            </a:xfrm>
            <a:prstGeom prst="rightArrow">
              <a:avLst>
                <a:gd name="adj1" fmla="val 100000"/>
                <a:gd name="adj2" fmla="val 12337"/>
              </a:avLst>
            </a:prstGeom>
            <a:solidFill>
              <a:srgbClr val="F3F6FB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Loss-Aversion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09" name="Right Arrow 74">
              <a:extLst>
                <a:ext uri="{FF2B5EF4-FFF2-40B4-BE49-F238E27FC236}">
                  <a16:creationId xmlns:a16="http://schemas.microsoft.com/office/drawing/2014/main" id="{4D37073A-C490-2934-4D70-E478314D4449}"/>
                </a:ext>
              </a:extLst>
            </p:cNvPr>
            <p:cNvSpPr/>
            <p:nvPr/>
          </p:nvSpPr>
          <p:spPr bwMode="auto">
            <a:xfrm flipH="1">
              <a:off x="5162332" y="1070258"/>
              <a:ext cx="2160000" cy="1152000"/>
            </a:xfrm>
            <a:prstGeom prst="rightArrow">
              <a:avLst>
                <a:gd name="adj1" fmla="val 100000"/>
                <a:gd name="adj2" fmla="val 12337"/>
              </a:avLst>
            </a:prstGeom>
            <a:solidFill>
              <a:srgbClr val="F3F6FB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Risk-Aversion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lang="en-US" sz="1200" b="1" kern="0" dirty="0">
                <a:solidFill>
                  <a:srgbClr val="002570">
                    <a:lumMod val="50000"/>
                  </a:srgbClr>
                </a:solidFill>
                <a:latin typeface="Arial" charset="0"/>
                <a:cs typeface="Arial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570">
                    <a:lumMod val="50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10" name="Oval 709">
              <a:extLst>
                <a:ext uri="{FF2B5EF4-FFF2-40B4-BE49-F238E27FC236}">
                  <a16:creationId xmlns:a16="http://schemas.microsoft.com/office/drawing/2014/main" id="{8F01529B-9D40-4573-A841-F31ED494AD84}"/>
                </a:ext>
              </a:extLst>
            </p:cNvPr>
            <p:cNvSpPr/>
            <p:nvPr/>
          </p:nvSpPr>
          <p:spPr bwMode="auto">
            <a:xfrm>
              <a:off x="3624476" y="1174825"/>
              <a:ext cx="1512000" cy="936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Political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Resistance</a:t>
              </a:r>
              <a:endParaRPr kumimoji="0" lang="en-NL" sz="16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11" name="TextBox 710">
              <a:extLst>
                <a:ext uri="{FF2B5EF4-FFF2-40B4-BE49-F238E27FC236}">
                  <a16:creationId xmlns:a16="http://schemas.microsoft.com/office/drawing/2014/main" id="{BE725778-05B3-61E6-11EF-03D5F1E89C5A}"/>
                </a:ext>
              </a:extLst>
            </p:cNvPr>
            <p:cNvSpPr txBox="1"/>
            <p:nvPr/>
          </p:nvSpPr>
          <p:spPr>
            <a:xfrm>
              <a:off x="1849206" y="382738"/>
              <a:ext cx="13388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Resistance to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Letting Go</a:t>
              </a:r>
              <a:endParaRPr lang="en-NL" b="1" dirty="0">
                <a:solidFill>
                  <a:srgbClr val="00257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2" name="TextBox 711">
              <a:extLst>
                <a:ext uri="{FF2B5EF4-FFF2-40B4-BE49-F238E27FC236}">
                  <a16:creationId xmlns:a16="http://schemas.microsoft.com/office/drawing/2014/main" id="{B6A2560B-AF4F-5985-AB51-2CCB1BD8A9B1}"/>
                </a:ext>
              </a:extLst>
            </p:cNvPr>
            <p:cNvSpPr txBox="1"/>
            <p:nvPr/>
          </p:nvSpPr>
          <p:spPr>
            <a:xfrm>
              <a:off x="5498121" y="382737"/>
              <a:ext cx="148842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Resistance to</a:t>
              </a:r>
            </a:p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>
                  <a:solidFill>
                    <a:srgbClr val="0025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Taking Hold</a:t>
              </a:r>
              <a:endParaRPr lang="en-NL" b="1" dirty="0">
                <a:solidFill>
                  <a:srgbClr val="00257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TextBox 54">
              <a:extLst>
                <a:ext uri="{FF2B5EF4-FFF2-40B4-BE49-F238E27FC236}">
                  <a16:creationId xmlns:a16="http://schemas.microsoft.com/office/drawing/2014/main" id="{53ED3B74-8AE7-90AF-95C3-DE82E283CCDF}"/>
                </a:ext>
              </a:extLst>
            </p:cNvPr>
            <p:cNvSpPr txBox="1"/>
            <p:nvPr/>
          </p:nvSpPr>
          <p:spPr>
            <a:xfrm>
              <a:off x="7370325" y="4468884"/>
              <a:ext cx="1043876" cy="230832"/>
            </a:xfrm>
            <a:prstGeom prst="rect">
              <a:avLst/>
            </a:prstGeom>
            <a:noFill/>
          </p:spPr>
          <p:txBody>
            <a:bodyPr spcFirstLastPara="1" wrap="none" numCol="1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2023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ABAA390-F081-445A-ACA5-9AE8D2FD6AFA}"/>
</file>

<file path=customXml/itemProps2.xml><?xml version="1.0" encoding="utf-8"?>
<ds:datastoreItem xmlns:ds="http://schemas.openxmlformats.org/officeDocument/2006/customXml" ds:itemID="{23C3325C-5754-447E-A5DA-C37021E371E5}"/>
</file>

<file path=customXml/itemProps3.xml><?xml version="1.0" encoding="utf-8"?>
<ds:datastoreItem xmlns:ds="http://schemas.openxmlformats.org/officeDocument/2006/customXml" ds:itemID="{639553B9-8E01-4776-A462-D6900C90135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944</TotalTime>
  <Words>30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17</cp:revision>
  <dcterms:created xsi:type="dcterms:W3CDTF">2022-05-31T06:36:37Z</dcterms:created>
  <dcterms:modified xsi:type="dcterms:W3CDTF">2025-04-16T14:05:41Z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